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5"/>
    <p:sldMasterId id="2147483648" r:id="rId6"/>
    <p:sldMasterId id="2147483717" r:id="rId7"/>
    <p:sldMasterId id="2147483722" r:id="rId8"/>
    <p:sldMasterId id="2147483738" r:id="rId9"/>
    <p:sldMasterId id="2147483747" r:id="rId10"/>
  </p:sldMasterIdLst>
  <p:notesMasterIdLst>
    <p:notesMasterId r:id="rId20"/>
  </p:notesMasterIdLst>
  <p:handoutMasterIdLst>
    <p:handoutMasterId r:id="rId21"/>
  </p:handoutMasterIdLst>
  <p:sldIdLst>
    <p:sldId id="277" r:id="rId11"/>
    <p:sldId id="385" r:id="rId12"/>
    <p:sldId id="2147480104" r:id="rId13"/>
    <p:sldId id="381" r:id="rId14"/>
    <p:sldId id="2147480103" r:id="rId15"/>
    <p:sldId id="295" r:id="rId16"/>
    <p:sldId id="2147480101" r:id="rId17"/>
    <p:sldId id="382" r:id="rId18"/>
    <p:sldId id="383" r:id="rId19"/>
  </p:sldIdLst>
  <p:sldSz cx="12192000" cy="6858000"/>
  <p:notesSz cx="6858000" cy="9144000"/>
  <p:embeddedFontLst>
    <p:embeddedFont>
      <p:font typeface="Avenir Next LT Pro" panose="020B050402020202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Poppins Light" panose="00000400000000000000" pitchFamily="2" charset="0"/>
      <p:regular r:id="rId30"/>
      <p:italic r:id="rId31"/>
    </p:embeddedFont>
    <p:embeddedFont>
      <p:font typeface="Poppins SemiBold" panose="00000700000000000000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800E2B-3C04-1B18-5FFE-B3BDA9838422}" name="Sanjana Kubde" initials="SK" userId="S::sanjana.kubde@nxp.com::b80ed5d5-79e1-4da9-a873-98131182d4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97"/>
    <a:srgbClr val="0EAFE0"/>
    <a:srgbClr val="C8C8C8"/>
    <a:srgbClr val="E9E9E9"/>
    <a:srgbClr val="F7F4F0"/>
    <a:srgbClr val="F2F2F2"/>
    <a:srgbClr val="FBFBFB"/>
    <a:srgbClr val="E6E6E6"/>
    <a:srgbClr val="EAEAEA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7B5DC-5011-AF49-F3C4-51FB145C4BB9}" v="3" dt="2024-09-27T15:38:39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microsoft.com/office/2018/10/relationships/authors" Target="author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font" Target="fonts/font10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i Kancharla" userId="S::sainath.kancharla@nxp.com::63a3d0f2-9e1c-4baa-939f-9f7459b94e6c" providerId="AD" clId="Web-{C17DC17D-71E2-2AAC-9FDE-9307FF4AA0CE}"/>
    <pc:docChg chg="addSld delSld modSld modSection">
      <pc:chgData name="Sai Kancharla" userId="S::sainath.kancharla@nxp.com::63a3d0f2-9e1c-4baa-939f-9f7459b94e6c" providerId="AD" clId="Web-{C17DC17D-71E2-2AAC-9FDE-9307FF4AA0CE}" dt="2024-08-27T01:36:20.363" v="1013"/>
      <pc:docMkLst>
        <pc:docMk/>
      </pc:docMkLst>
      <pc:sldChg chg="modSp">
        <pc:chgData name="Sai Kancharla" userId="S::sainath.kancharla@nxp.com::63a3d0f2-9e1c-4baa-939f-9f7459b94e6c" providerId="AD" clId="Web-{C17DC17D-71E2-2AAC-9FDE-9307FF4AA0CE}" dt="2024-08-27T01:35:54.314" v="1010" actId="20577"/>
        <pc:sldMkLst>
          <pc:docMk/>
          <pc:sldMk cId="711711173" sldId="386"/>
        </pc:sldMkLst>
        <pc:spChg chg="mod">
          <ac:chgData name="Sai Kancharla" userId="S::sainath.kancharla@nxp.com::63a3d0f2-9e1c-4baa-939f-9f7459b94e6c" providerId="AD" clId="Web-{C17DC17D-71E2-2AAC-9FDE-9307FF4AA0CE}" dt="2024-08-27T01:35:37.031" v="1003" actId="20577"/>
          <ac:spMkLst>
            <pc:docMk/>
            <pc:sldMk cId="711711173" sldId="386"/>
            <ac:spMk id="5" creationId="{93D509C8-4DB5-8AB0-877D-75E8B54028C0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35:54.314" v="1010" actId="20577"/>
          <ac:spMkLst>
            <pc:docMk/>
            <pc:sldMk cId="711711173" sldId="386"/>
            <ac:spMk id="8" creationId="{A07822CE-831F-94AA-7ECB-E9D37438CFA3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35:43.876" v="1007" actId="20577"/>
          <ac:spMkLst>
            <pc:docMk/>
            <pc:sldMk cId="711711173" sldId="386"/>
            <ac:spMk id="9" creationId="{90CC45CC-4013-A209-9745-9E62ED81EC74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35:33.219" v="1001" actId="20577"/>
          <ac:spMkLst>
            <pc:docMk/>
            <pc:sldMk cId="711711173" sldId="386"/>
            <ac:spMk id="11" creationId="{96AD8253-399B-A111-6023-45E8DCBECDFE}"/>
          </ac:spMkLst>
        </pc:spChg>
      </pc:sldChg>
      <pc:sldChg chg="addSp delSp modSp add del">
        <pc:chgData name="Sai Kancharla" userId="S::sainath.kancharla@nxp.com::63a3d0f2-9e1c-4baa-939f-9f7459b94e6c" providerId="AD" clId="Web-{C17DC17D-71E2-2AAC-9FDE-9307FF4AA0CE}" dt="2024-08-27T01:36:20.363" v="1013"/>
        <pc:sldMkLst>
          <pc:docMk/>
          <pc:sldMk cId="4162289044" sldId="405"/>
        </pc:sldMkLst>
        <pc:spChg chg="mod">
          <ac:chgData name="Sai Kancharla" userId="S::sainath.kancharla@nxp.com::63a3d0f2-9e1c-4baa-939f-9f7459b94e6c" providerId="AD" clId="Web-{C17DC17D-71E2-2AAC-9FDE-9307FF4AA0CE}" dt="2024-08-27T01:28:49.972" v="885" actId="20577"/>
          <ac:spMkLst>
            <pc:docMk/>
            <pc:sldMk cId="4162289044" sldId="405"/>
            <ac:spMk id="5" creationId="{93D509C8-4DB5-8AB0-877D-75E8B54028C0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39.752" v="734"/>
          <ac:spMkLst>
            <pc:docMk/>
            <pc:sldMk cId="4162289044" sldId="405"/>
            <ac:spMk id="6" creationId="{19E812B4-5812-A108-5839-09436EC118CA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52.191" v="886" actId="20577"/>
          <ac:spMkLst>
            <pc:docMk/>
            <pc:sldMk cId="4162289044" sldId="405"/>
            <ac:spMk id="8" creationId="{A07822CE-831F-94AA-7ECB-E9D37438CFA3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54.269" v="887" actId="20577"/>
          <ac:spMkLst>
            <pc:docMk/>
            <pc:sldMk cId="4162289044" sldId="405"/>
            <ac:spMk id="9" creationId="{90CC45CC-4013-A209-9745-9E62ED81EC74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36.565" v="733" actId="20577"/>
          <ac:spMkLst>
            <pc:docMk/>
            <pc:sldMk cId="4162289044" sldId="405"/>
            <ac:spMk id="11" creationId="{96AD8253-399B-A111-6023-45E8DCBECDFE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81"/>
          <ac:spMkLst>
            <pc:docMk/>
            <pc:sldMk cId="4162289044" sldId="405"/>
            <ac:spMk id="12" creationId="{74D07698-87E4-E558-4786-EEAF3349DC13}"/>
          </ac:spMkLst>
        </pc:spChg>
        <pc:spChg chg="add del mod">
          <ac:chgData name="Sai Kancharla" userId="S::sainath.kancharla@nxp.com::63a3d0f2-9e1c-4baa-939f-9f7459b94e6c" providerId="AD" clId="Web-{C17DC17D-71E2-2AAC-9FDE-9307FF4AA0CE}" dt="2024-08-27T01:29:34.600" v="962"/>
          <ac:spMkLst>
            <pc:docMk/>
            <pc:sldMk cId="4162289044" sldId="405"/>
            <ac:spMk id="16" creationId="{1F25865F-CFA7-A718-57C4-0DD29331F06F}"/>
          </ac:spMkLst>
        </pc:spChg>
        <pc:spChg chg="add del mod">
          <ac:chgData name="Sai Kancharla" userId="S::sainath.kancharla@nxp.com::63a3d0f2-9e1c-4baa-939f-9f7459b94e6c" providerId="AD" clId="Web-{C17DC17D-71E2-2AAC-9FDE-9307FF4AA0CE}" dt="2024-08-27T01:29:34.600" v="961"/>
          <ac:spMkLst>
            <pc:docMk/>
            <pc:sldMk cId="4162289044" sldId="405"/>
            <ac:spMk id="17" creationId="{3BD88964-A1A4-17C2-CE3E-4EEE70F4C165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56.191" v="888" actId="20577"/>
          <ac:spMkLst>
            <pc:docMk/>
            <pc:sldMk cId="4162289044" sldId="405"/>
            <ac:spMk id="18" creationId="{6AC4A8F4-6E2E-7450-07BA-25DDDE37C498}"/>
          </ac:spMkLst>
        </pc:spChg>
        <pc:spChg chg="add del">
          <ac:chgData name="Sai Kancharla" userId="S::sainath.kancharla@nxp.com::63a3d0f2-9e1c-4baa-939f-9f7459b94e6c" providerId="AD" clId="Web-{C17DC17D-71E2-2AAC-9FDE-9307FF4AA0CE}" dt="2024-08-27T01:29:24.068" v="914"/>
          <ac:spMkLst>
            <pc:docMk/>
            <pc:sldMk cId="4162289044" sldId="405"/>
            <ac:spMk id="19" creationId="{097AA781-6DB7-539C-402D-48625AE0424A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30:57.293" v="969" actId="1076"/>
          <ac:spMkLst>
            <pc:docMk/>
            <pc:sldMk cId="4162289044" sldId="405"/>
            <ac:spMk id="21" creationId="{59CD3B76-65D9-5306-9DC4-28CA778542F8}"/>
          </ac:spMkLst>
        </pc:spChg>
        <pc:spChg chg="add del">
          <ac:chgData name="Sai Kancharla" userId="S::sainath.kancharla@nxp.com::63a3d0f2-9e1c-4baa-939f-9f7459b94e6c" providerId="AD" clId="Web-{C17DC17D-71E2-2AAC-9FDE-9307FF4AA0CE}" dt="2024-08-27T01:29:34.600" v="960"/>
          <ac:spMkLst>
            <pc:docMk/>
            <pc:sldMk cId="4162289044" sldId="405"/>
            <ac:spMk id="22" creationId="{A5B7348A-4D25-C3E2-897B-87F16113ADFC}"/>
          </ac:spMkLst>
        </pc:spChg>
        <pc:spChg chg="add del">
          <ac:chgData name="Sai Kancharla" userId="S::sainath.kancharla@nxp.com::63a3d0f2-9e1c-4baa-939f-9f7459b94e6c" providerId="AD" clId="Web-{C17DC17D-71E2-2AAC-9FDE-9307FF4AA0CE}" dt="2024-08-27T01:29:34.584" v="946"/>
          <ac:spMkLst>
            <pc:docMk/>
            <pc:sldMk cId="4162289044" sldId="405"/>
            <ac:spMk id="24" creationId="{45884AA8-0040-B01C-AB72-0A381D47DFB1}"/>
          </ac:spMkLst>
        </pc:spChg>
        <pc:spChg chg="add del mod">
          <ac:chgData name="Sai Kancharla" userId="S::sainath.kancharla@nxp.com::63a3d0f2-9e1c-4baa-939f-9f7459b94e6c" providerId="AD" clId="Web-{C17DC17D-71E2-2AAC-9FDE-9307FF4AA0CE}" dt="2024-08-27T01:29:34.600" v="959"/>
          <ac:spMkLst>
            <pc:docMk/>
            <pc:sldMk cId="4162289044" sldId="405"/>
            <ac:spMk id="27" creationId="{F760E65D-9364-4F23-4B49-AB8783206AE8}"/>
          </ac:spMkLst>
        </pc:spChg>
        <pc:spChg chg="add del">
          <ac:chgData name="Sai Kancharla" userId="S::sainath.kancharla@nxp.com::63a3d0f2-9e1c-4baa-939f-9f7459b94e6c" providerId="AD" clId="Web-{C17DC17D-71E2-2AAC-9FDE-9307FF4AA0CE}" dt="2024-08-27T01:29:34.600" v="958"/>
          <ac:spMkLst>
            <pc:docMk/>
            <pc:sldMk cId="4162289044" sldId="405"/>
            <ac:spMk id="29" creationId="{B6E276D2-A2F4-23E7-1149-4EC630568069}"/>
          </ac:spMkLst>
        </pc:spChg>
        <pc:spChg chg="add del mod">
          <ac:chgData name="Sai Kancharla" userId="S::sainath.kancharla@nxp.com::63a3d0f2-9e1c-4baa-939f-9f7459b94e6c" providerId="AD" clId="Web-{C17DC17D-71E2-2AAC-9FDE-9307FF4AA0CE}" dt="2024-08-27T01:29:34.600" v="957"/>
          <ac:spMkLst>
            <pc:docMk/>
            <pc:sldMk cId="4162289044" sldId="405"/>
            <ac:spMk id="30" creationId="{EDBFB467-41EB-3BB3-8A60-4A0EB877A8DA}"/>
          </ac:spMkLst>
        </pc:spChg>
        <pc:spChg chg="add del">
          <ac:chgData name="Sai Kancharla" userId="S::sainath.kancharla@nxp.com::63a3d0f2-9e1c-4baa-939f-9f7459b94e6c" providerId="AD" clId="Web-{C17DC17D-71E2-2AAC-9FDE-9307FF4AA0CE}" dt="2024-08-27T01:29:34.600" v="956"/>
          <ac:spMkLst>
            <pc:docMk/>
            <pc:sldMk cId="4162289044" sldId="405"/>
            <ac:spMk id="33" creationId="{074CF487-7B08-55CD-7923-43AFB47F3806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30:57.324" v="971" actId="1076"/>
          <ac:spMkLst>
            <pc:docMk/>
            <pc:sldMk cId="4162289044" sldId="405"/>
            <ac:spMk id="63" creationId="{38BE49E4-A1D0-239C-EFC3-3CE8CBCCEE5C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30:57.340" v="973" actId="1076"/>
          <ac:spMkLst>
            <pc:docMk/>
            <pc:sldMk cId="4162289044" sldId="405"/>
            <ac:spMk id="66" creationId="{2544BB66-8CA0-DD56-B8A5-1AF563A27DC1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30:57.356" v="974" actId="1076"/>
          <ac:spMkLst>
            <pc:docMk/>
            <pc:sldMk cId="4162289044" sldId="405"/>
            <ac:spMk id="67" creationId="{FF9F825E-6AB5-7734-489F-983239FB8589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75"/>
          <ac:spMkLst>
            <pc:docMk/>
            <pc:sldMk cId="4162289044" sldId="405"/>
            <ac:spMk id="92" creationId="{06893179-7D3D-5C69-A9F1-E4E83DCB6340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74"/>
          <ac:spMkLst>
            <pc:docMk/>
            <pc:sldMk cId="4162289044" sldId="405"/>
            <ac:spMk id="93" creationId="{33142C33-A70F-83FF-8EC8-5FDF957972F8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73"/>
          <ac:spMkLst>
            <pc:docMk/>
            <pc:sldMk cId="4162289044" sldId="405"/>
            <ac:spMk id="94" creationId="{12066A40-EEF3-BE5B-DCB2-90B3A86AA69F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72"/>
          <ac:spMkLst>
            <pc:docMk/>
            <pc:sldMk cId="4162289044" sldId="405"/>
            <ac:spMk id="95" creationId="{4AEED624-491E-7FD7-6A29-859A33A09C9D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71"/>
          <ac:spMkLst>
            <pc:docMk/>
            <pc:sldMk cId="4162289044" sldId="405"/>
            <ac:spMk id="96" creationId="{49255F82-6E86-011A-8976-9CCBF1551120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70"/>
          <ac:spMkLst>
            <pc:docMk/>
            <pc:sldMk cId="4162289044" sldId="405"/>
            <ac:spMk id="97" creationId="{9C677F92-F469-BF03-B051-332CB0CFE94B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69"/>
          <ac:spMkLst>
            <pc:docMk/>
            <pc:sldMk cId="4162289044" sldId="405"/>
            <ac:spMk id="98" creationId="{18919D21-301D-D0B7-956D-A19EA932A4CA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68"/>
          <ac:spMkLst>
            <pc:docMk/>
            <pc:sldMk cId="4162289044" sldId="405"/>
            <ac:spMk id="99" creationId="{E09E109E-2751-EBA9-C815-5462F8175F03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67"/>
          <ac:spMkLst>
            <pc:docMk/>
            <pc:sldMk cId="4162289044" sldId="405"/>
            <ac:spMk id="100" creationId="{F364376B-A01A-F899-D610-EA7401312E90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66"/>
          <ac:spMkLst>
            <pc:docMk/>
            <pc:sldMk cId="4162289044" sldId="405"/>
            <ac:spMk id="102" creationId="{4A9B1079-E389-961B-E71A-0E9DDF81A9D5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65"/>
          <ac:spMkLst>
            <pc:docMk/>
            <pc:sldMk cId="4162289044" sldId="405"/>
            <ac:spMk id="103" creationId="{8ECE4899-393D-5B52-37FD-CD1A3BE1C50C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64"/>
          <ac:spMkLst>
            <pc:docMk/>
            <pc:sldMk cId="4162289044" sldId="405"/>
            <ac:spMk id="104" creationId="{6AFF69CB-499D-5E3E-1E90-D94F42BA74D2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63"/>
          <ac:spMkLst>
            <pc:docMk/>
            <pc:sldMk cId="4162289044" sldId="405"/>
            <ac:spMk id="106" creationId="{865870FA-7FF9-2210-C0CA-A08B8B24BC30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62"/>
          <ac:spMkLst>
            <pc:docMk/>
            <pc:sldMk cId="4162289044" sldId="405"/>
            <ac:spMk id="107" creationId="{6579976D-8F25-A560-CDB6-0F42AD776ADF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61"/>
          <ac:spMkLst>
            <pc:docMk/>
            <pc:sldMk cId="4162289044" sldId="405"/>
            <ac:spMk id="108" creationId="{ED7B560D-9BD7-7D3A-B13E-A85BA36669B5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60"/>
          <ac:spMkLst>
            <pc:docMk/>
            <pc:sldMk cId="4162289044" sldId="405"/>
            <ac:spMk id="109" creationId="{D0ED6D0A-B9E2-7974-E706-1E3BCC724BD5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59"/>
          <ac:spMkLst>
            <pc:docMk/>
            <pc:sldMk cId="4162289044" sldId="405"/>
            <ac:spMk id="111" creationId="{90164B81-E9FC-AEAC-1ADE-F8B3F397610C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58"/>
          <ac:spMkLst>
            <pc:docMk/>
            <pc:sldMk cId="4162289044" sldId="405"/>
            <ac:spMk id="112" creationId="{C45C94A4-38BD-A4E2-0406-3DAD92234527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57"/>
          <ac:spMkLst>
            <pc:docMk/>
            <pc:sldMk cId="4162289044" sldId="405"/>
            <ac:spMk id="113" creationId="{ADD0E74A-A206-DF7F-CF5E-095C4B3F0605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56"/>
          <ac:spMkLst>
            <pc:docMk/>
            <pc:sldMk cId="4162289044" sldId="405"/>
            <ac:spMk id="114" creationId="{1FA27178-85A7-DBDF-90BD-1EC8665B6C74}"/>
          </ac:spMkLst>
        </pc:spChg>
        <pc:spChg chg="add del mod">
          <ac:chgData name="Sai Kancharla" userId="S::sainath.kancharla@nxp.com::63a3d0f2-9e1c-4baa-939f-9f7459b94e6c" providerId="AD" clId="Web-{C17DC17D-71E2-2AAC-9FDE-9307FF4AA0CE}" dt="2024-08-27T01:29:34.584" v="950"/>
          <ac:spMkLst>
            <pc:docMk/>
            <pc:sldMk cId="4162289044" sldId="405"/>
            <ac:spMk id="115" creationId="{B69CA2B9-DD80-7E5C-9041-41676D2F5617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54"/>
          <ac:spMkLst>
            <pc:docMk/>
            <pc:sldMk cId="4162289044" sldId="405"/>
            <ac:spMk id="117" creationId="{CB86A695-570F-1C6B-7049-DD5A8E838E95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53"/>
          <ac:spMkLst>
            <pc:docMk/>
            <pc:sldMk cId="4162289044" sldId="405"/>
            <ac:spMk id="118" creationId="{0053CD97-E519-60FD-59F2-B83CFBA60941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52"/>
          <ac:spMkLst>
            <pc:docMk/>
            <pc:sldMk cId="4162289044" sldId="405"/>
            <ac:spMk id="119" creationId="{79B1D4E2-760A-2FEB-74C9-8E25535CBB81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51"/>
          <ac:spMkLst>
            <pc:docMk/>
            <pc:sldMk cId="4162289044" sldId="405"/>
            <ac:spMk id="120" creationId="{57D92DA2-B11B-7054-9623-B78CC1A99A12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50"/>
          <ac:spMkLst>
            <pc:docMk/>
            <pc:sldMk cId="4162289044" sldId="405"/>
            <ac:spMk id="121" creationId="{7F878ECB-BA86-163B-4256-E50AD371D2C6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49"/>
          <ac:spMkLst>
            <pc:docMk/>
            <pc:sldMk cId="4162289044" sldId="405"/>
            <ac:spMk id="122" creationId="{7DC96531-1791-5DC7-414A-6CC20A1B2228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48"/>
          <ac:spMkLst>
            <pc:docMk/>
            <pc:sldMk cId="4162289044" sldId="405"/>
            <ac:spMk id="123" creationId="{75983D92-78F8-80CA-4CFD-E6B6C3E65F30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47"/>
          <ac:spMkLst>
            <pc:docMk/>
            <pc:sldMk cId="4162289044" sldId="405"/>
            <ac:spMk id="124" creationId="{BA4F7714-67E0-12AD-3EF8-09A2DE1A2811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46"/>
          <ac:spMkLst>
            <pc:docMk/>
            <pc:sldMk cId="4162289044" sldId="405"/>
            <ac:spMk id="125" creationId="{6F862872-A6DC-41DA-01BC-E239477B3064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45"/>
          <ac:spMkLst>
            <pc:docMk/>
            <pc:sldMk cId="4162289044" sldId="405"/>
            <ac:spMk id="126" creationId="{8AE2CCF0-7603-4390-427B-685FAC3B9F85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44"/>
          <ac:spMkLst>
            <pc:docMk/>
            <pc:sldMk cId="4162289044" sldId="405"/>
            <ac:spMk id="127" creationId="{466F6DAC-F2F7-29D2-F5B7-480A66C854ED}"/>
          </ac:spMkLst>
        </pc:spChg>
        <pc:spChg chg="add del">
          <ac:chgData name="Sai Kancharla" userId="S::sainath.kancharla@nxp.com::63a3d0f2-9e1c-4baa-939f-9f7459b94e6c" providerId="AD" clId="Web-{C17DC17D-71E2-2AAC-9FDE-9307FF4AA0CE}" dt="2024-08-27T01:29:34.584" v="947"/>
          <ac:spMkLst>
            <pc:docMk/>
            <pc:sldMk cId="4162289044" sldId="405"/>
            <ac:spMk id="128" creationId="{123FF830-8CEF-52F9-CB40-A1E2F8A5F095}"/>
          </ac:spMkLst>
        </pc:spChg>
        <pc:spChg chg="add del mod">
          <ac:chgData name="Sai Kancharla" userId="S::sainath.kancharla@nxp.com::63a3d0f2-9e1c-4baa-939f-9f7459b94e6c" providerId="AD" clId="Web-{C17DC17D-71E2-2AAC-9FDE-9307FF4AA0CE}" dt="2024-08-27T01:29:34.584" v="948"/>
          <ac:spMkLst>
            <pc:docMk/>
            <pc:sldMk cId="4162289044" sldId="405"/>
            <ac:spMk id="129" creationId="{7DE38780-850D-BBCB-C2E3-7BCD3B776A61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42"/>
          <ac:spMkLst>
            <pc:docMk/>
            <pc:sldMk cId="4162289044" sldId="405"/>
            <ac:spMk id="131" creationId="{9DFD99E1-B86C-D3AE-082B-EBFE17B83BEE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41"/>
          <ac:spMkLst>
            <pc:docMk/>
            <pc:sldMk cId="4162289044" sldId="405"/>
            <ac:spMk id="132" creationId="{50F8A09D-C7C3-A20B-D235-D6593537851F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40"/>
          <ac:spMkLst>
            <pc:docMk/>
            <pc:sldMk cId="4162289044" sldId="405"/>
            <ac:spMk id="133" creationId="{866CED8A-169D-0FDE-40F4-4467CB47A36C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39"/>
          <ac:spMkLst>
            <pc:docMk/>
            <pc:sldMk cId="4162289044" sldId="405"/>
            <ac:spMk id="134" creationId="{47B8E530-61D8-EE12-9AF6-6921F6D8450C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38"/>
          <ac:spMkLst>
            <pc:docMk/>
            <pc:sldMk cId="4162289044" sldId="405"/>
            <ac:spMk id="135" creationId="{CF855641-AAC9-E780-8DEC-5A26B5DCDC15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37"/>
          <ac:spMkLst>
            <pc:docMk/>
            <pc:sldMk cId="4162289044" sldId="405"/>
            <ac:spMk id="136" creationId="{E31A7E7F-FA86-ACBA-A61F-32B7742B8DE7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36"/>
          <ac:spMkLst>
            <pc:docMk/>
            <pc:sldMk cId="4162289044" sldId="405"/>
            <ac:spMk id="137" creationId="{E708091E-74BA-CCC2-1067-A0FC41964A99}"/>
          </ac:spMkLst>
        </pc:spChg>
        <pc:spChg chg="add del mod">
          <ac:chgData name="Sai Kancharla" userId="S::sainath.kancharla@nxp.com::63a3d0f2-9e1c-4baa-939f-9f7459b94e6c" providerId="AD" clId="Web-{C17DC17D-71E2-2AAC-9FDE-9307FF4AA0CE}" dt="2024-08-27T01:29:34.584" v="944"/>
          <ac:spMkLst>
            <pc:docMk/>
            <pc:sldMk cId="4162289044" sldId="405"/>
            <ac:spMk id="138" creationId="{29DC7C0C-4211-DF50-D5CA-60DCC70F4264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34"/>
          <ac:spMkLst>
            <pc:docMk/>
            <pc:sldMk cId="4162289044" sldId="405"/>
            <ac:spMk id="140" creationId="{734B61F8-F666-604E-2201-B625B41EBA23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33"/>
          <ac:spMkLst>
            <pc:docMk/>
            <pc:sldMk cId="4162289044" sldId="405"/>
            <ac:spMk id="141" creationId="{18F55D9E-AA99-73A7-9594-407C26DD58BA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32"/>
          <ac:spMkLst>
            <pc:docMk/>
            <pc:sldMk cId="4162289044" sldId="405"/>
            <ac:spMk id="142" creationId="{DE905979-74B6-EEFC-F786-D5A310CDA4EE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31"/>
          <ac:spMkLst>
            <pc:docMk/>
            <pc:sldMk cId="4162289044" sldId="405"/>
            <ac:spMk id="143" creationId="{912C36D7-DD04-8F0A-2056-78C8F4438D91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30"/>
          <ac:spMkLst>
            <pc:docMk/>
            <pc:sldMk cId="4162289044" sldId="405"/>
            <ac:spMk id="144" creationId="{58207F90-5591-07A9-AF3A-FA733A0E06CE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29"/>
          <ac:spMkLst>
            <pc:docMk/>
            <pc:sldMk cId="4162289044" sldId="405"/>
            <ac:spMk id="145" creationId="{3BB5A7E4-98EC-55E2-4124-1AEBDC0E6087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28"/>
          <ac:spMkLst>
            <pc:docMk/>
            <pc:sldMk cId="4162289044" sldId="405"/>
            <ac:spMk id="146" creationId="{C9F80721-D46B-0140-3D6A-1AAB2F32F72C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27"/>
          <ac:spMkLst>
            <pc:docMk/>
            <pc:sldMk cId="4162289044" sldId="405"/>
            <ac:spMk id="148" creationId="{CAA94DDF-22A9-B95A-144C-51841F0CC413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26"/>
          <ac:spMkLst>
            <pc:docMk/>
            <pc:sldMk cId="4162289044" sldId="405"/>
            <ac:spMk id="149" creationId="{A5977751-3121-4FE0-2569-C6B427C52AE9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25"/>
          <ac:spMkLst>
            <pc:docMk/>
            <pc:sldMk cId="4162289044" sldId="405"/>
            <ac:spMk id="150" creationId="{A4CC96E0-45A8-C188-625D-49373890E1DB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24"/>
          <ac:spMkLst>
            <pc:docMk/>
            <pc:sldMk cId="4162289044" sldId="405"/>
            <ac:spMk id="151" creationId="{592F6B28-22FD-ED00-19B0-95B552336E8E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23"/>
          <ac:spMkLst>
            <pc:docMk/>
            <pc:sldMk cId="4162289044" sldId="405"/>
            <ac:spMk id="152" creationId="{53D22A85-7D92-2F02-99D8-97C448BA6F2E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22"/>
          <ac:spMkLst>
            <pc:docMk/>
            <pc:sldMk cId="4162289044" sldId="405"/>
            <ac:spMk id="153" creationId="{D579E37C-E0E2-0F46-67B0-53CA65A7840A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21"/>
          <ac:spMkLst>
            <pc:docMk/>
            <pc:sldMk cId="4162289044" sldId="405"/>
            <ac:spMk id="154" creationId="{B7D0507E-40CE-844F-3C9E-AF43EEA5CC0E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20"/>
          <ac:spMkLst>
            <pc:docMk/>
            <pc:sldMk cId="4162289044" sldId="405"/>
            <ac:spMk id="155" creationId="{56CA9C8B-EB6D-62F8-C1CF-0107436D119D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19"/>
          <ac:spMkLst>
            <pc:docMk/>
            <pc:sldMk cId="4162289044" sldId="405"/>
            <ac:spMk id="157" creationId="{956F7595-9025-31C3-2124-BB155DD4E2DC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18"/>
          <ac:spMkLst>
            <pc:docMk/>
            <pc:sldMk cId="4162289044" sldId="405"/>
            <ac:spMk id="158" creationId="{007FD754-F042-679B-3FD6-004AA28C043E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17"/>
          <ac:spMkLst>
            <pc:docMk/>
            <pc:sldMk cId="4162289044" sldId="405"/>
            <ac:spMk id="159" creationId="{9ABBC8B3-E225-0974-2E6F-BD3637EF2298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16"/>
          <ac:spMkLst>
            <pc:docMk/>
            <pc:sldMk cId="4162289044" sldId="405"/>
            <ac:spMk id="160" creationId="{0433523D-6992-A6DE-F9D9-9AE2A0344B25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15"/>
          <ac:spMkLst>
            <pc:docMk/>
            <pc:sldMk cId="4162289044" sldId="405"/>
            <ac:spMk id="161" creationId="{37290752-4364-1A4F-47BB-8967441ADAAB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14"/>
          <ac:spMkLst>
            <pc:docMk/>
            <pc:sldMk cId="4162289044" sldId="405"/>
            <ac:spMk id="163" creationId="{EC441ADE-19D3-B7A1-F53B-592251B114FB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13"/>
          <ac:spMkLst>
            <pc:docMk/>
            <pc:sldMk cId="4162289044" sldId="405"/>
            <ac:spMk id="164" creationId="{B0A34884-E101-243E-9478-59CD08499435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12"/>
          <ac:spMkLst>
            <pc:docMk/>
            <pc:sldMk cId="4162289044" sldId="405"/>
            <ac:spMk id="165" creationId="{00AC1BBA-C62E-58D7-0D55-3F41D4115A46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11"/>
          <ac:spMkLst>
            <pc:docMk/>
            <pc:sldMk cId="4162289044" sldId="405"/>
            <ac:spMk id="166" creationId="{9D030E00-6EDC-4DCE-4986-16E25B804DB6}"/>
          </ac:spMkLst>
        </pc:spChg>
        <pc:spChg chg="mod">
          <ac:chgData name="Sai Kancharla" userId="S::sainath.kancharla@nxp.com::63a3d0f2-9e1c-4baa-939f-9f7459b94e6c" providerId="AD" clId="Web-{C17DC17D-71E2-2AAC-9FDE-9307FF4AA0CE}" dt="2024-08-27T01:28:43.440" v="810"/>
          <ac:spMkLst>
            <pc:docMk/>
            <pc:sldMk cId="4162289044" sldId="405"/>
            <ac:spMk id="167" creationId="{CA50DE18-1EBC-4FD1-451C-7482B25123DC}"/>
          </ac:spMkLst>
        </pc:spChg>
        <pc:spChg chg="add del">
          <ac:chgData name="Sai Kancharla" userId="S::sainath.kancharla@nxp.com::63a3d0f2-9e1c-4baa-939f-9f7459b94e6c" providerId="AD" clId="Web-{C17DC17D-71E2-2AAC-9FDE-9307FF4AA0CE}" dt="2024-08-27T01:29:34.584" v="939"/>
          <ac:spMkLst>
            <pc:docMk/>
            <pc:sldMk cId="4162289044" sldId="405"/>
            <ac:spMk id="168" creationId="{19073F53-B262-707E-A584-5C3C720BD5AE}"/>
          </ac:spMkLst>
        </pc:spChg>
        <pc:grpChg chg="add del">
          <ac:chgData name="Sai Kancharla" userId="S::sainath.kancharla@nxp.com::63a3d0f2-9e1c-4baa-939f-9f7459b94e6c" providerId="AD" clId="Web-{C17DC17D-71E2-2AAC-9FDE-9307FF4AA0CE}" dt="2024-08-27T01:29:34.584" v="954"/>
          <ac:grpSpMkLst>
            <pc:docMk/>
            <pc:sldMk cId="4162289044" sldId="405"/>
            <ac:grpSpMk id="91" creationId="{F98A2806-AD12-0042-BEE7-6638FC90D562}"/>
          </ac:grpSpMkLst>
        </pc:grpChg>
        <pc:grpChg chg="add del">
          <ac:chgData name="Sai Kancharla" userId="S::sainath.kancharla@nxp.com::63a3d0f2-9e1c-4baa-939f-9f7459b94e6c" providerId="AD" clId="Web-{C17DC17D-71E2-2AAC-9FDE-9307FF4AA0CE}" dt="2024-08-27T01:29:34.584" v="953"/>
          <ac:grpSpMkLst>
            <pc:docMk/>
            <pc:sldMk cId="4162289044" sldId="405"/>
            <ac:grpSpMk id="101" creationId="{4E7369B5-4311-1B8B-6732-420BA2DE4555}"/>
          </ac:grpSpMkLst>
        </pc:grpChg>
        <pc:grpChg chg="add del">
          <ac:chgData name="Sai Kancharla" userId="S::sainath.kancharla@nxp.com::63a3d0f2-9e1c-4baa-939f-9f7459b94e6c" providerId="AD" clId="Web-{C17DC17D-71E2-2AAC-9FDE-9307FF4AA0CE}" dt="2024-08-27T01:29:34.584" v="952"/>
          <ac:grpSpMkLst>
            <pc:docMk/>
            <pc:sldMk cId="4162289044" sldId="405"/>
            <ac:grpSpMk id="105" creationId="{F589FB4E-EFDB-B080-BC75-F5B9CD3AC764}"/>
          </ac:grpSpMkLst>
        </pc:grpChg>
        <pc:grpChg chg="add del">
          <ac:chgData name="Sai Kancharla" userId="S::sainath.kancharla@nxp.com::63a3d0f2-9e1c-4baa-939f-9f7459b94e6c" providerId="AD" clId="Web-{C17DC17D-71E2-2AAC-9FDE-9307FF4AA0CE}" dt="2024-08-27T01:29:34.584" v="951"/>
          <ac:grpSpMkLst>
            <pc:docMk/>
            <pc:sldMk cId="4162289044" sldId="405"/>
            <ac:grpSpMk id="110" creationId="{93C9D534-532F-8F7F-95CD-D9D9172893D7}"/>
          </ac:grpSpMkLst>
        </pc:grpChg>
        <pc:grpChg chg="add del">
          <ac:chgData name="Sai Kancharla" userId="S::sainath.kancharla@nxp.com::63a3d0f2-9e1c-4baa-939f-9f7459b94e6c" providerId="AD" clId="Web-{C17DC17D-71E2-2AAC-9FDE-9307FF4AA0CE}" dt="2024-08-27T01:29:34.584" v="949"/>
          <ac:grpSpMkLst>
            <pc:docMk/>
            <pc:sldMk cId="4162289044" sldId="405"/>
            <ac:grpSpMk id="116" creationId="{D591E491-90A3-1BCD-5A02-4B4F19F6A53A}"/>
          </ac:grpSpMkLst>
        </pc:grpChg>
        <pc:grpChg chg="add del">
          <ac:chgData name="Sai Kancharla" userId="S::sainath.kancharla@nxp.com::63a3d0f2-9e1c-4baa-939f-9f7459b94e6c" providerId="AD" clId="Web-{C17DC17D-71E2-2AAC-9FDE-9307FF4AA0CE}" dt="2024-08-27T01:29:34.584" v="945"/>
          <ac:grpSpMkLst>
            <pc:docMk/>
            <pc:sldMk cId="4162289044" sldId="405"/>
            <ac:grpSpMk id="130" creationId="{8DE91D26-5C90-4D49-B50C-E9A324DDE322}"/>
          </ac:grpSpMkLst>
        </pc:grpChg>
        <pc:grpChg chg="add del">
          <ac:chgData name="Sai Kancharla" userId="S::sainath.kancharla@nxp.com::63a3d0f2-9e1c-4baa-939f-9f7459b94e6c" providerId="AD" clId="Web-{C17DC17D-71E2-2AAC-9FDE-9307FF4AA0CE}" dt="2024-08-27T01:29:34.584" v="943"/>
          <ac:grpSpMkLst>
            <pc:docMk/>
            <pc:sldMk cId="4162289044" sldId="405"/>
            <ac:grpSpMk id="139" creationId="{5CA704A4-DB8D-2C7C-8636-968E4E156DF0}"/>
          </ac:grpSpMkLst>
        </pc:grpChg>
        <pc:grpChg chg="add del">
          <ac:chgData name="Sai Kancharla" userId="S::sainath.kancharla@nxp.com::63a3d0f2-9e1c-4baa-939f-9f7459b94e6c" providerId="AD" clId="Web-{C17DC17D-71E2-2AAC-9FDE-9307FF4AA0CE}" dt="2024-08-27T01:29:34.584" v="942"/>
          <ac:grpSpMkLst>
            <pc:docMk/>
            <pc:sldMk cId="4162289044" sldId="405"/>
            <ac:grpSpMk id="147" creationId="{594FAC79-7EEB-18C3-A855-C42C0E8BB910}"/>
          </ac:grpSpMkLst>
        </pc:grpChg>
        <pc:grpChg chg="add del">
          <ac:chgData name="Sai Kancharla" userId="S::sainath.kancharla@nxp.com::63a3d0f2-9e1c-4baa-939f-9f7459b94e6c" providerId="AD" clId="Web-{C17DC17D-71E2-2AAC-9FDE-9307FF4AA0CE}" dt="2024-08-27T01:29:34.584" v="941"/>
          <ac:grpSpMkLst>
            <pc:docMk/>
            <pc:sldMk cId="4162289044" sldId="405"/>
            <ac:grpSpMk id="156" creationId="{306DE6C0-DB01-7ACA-6516-5580C9173408}"/>
          </ac:grpSpMkLst>
        </pc:grpChg>
        <pc:grpChg chg="add del">
          <ac:chgData name="Sai Kancharla" userId="S::sainath.kancharla@nxp.com::63a3d0f2-9e1c-4baa-939f-9f7459b94e6c" providerId="AD" clId="Web-{C17DC17D-71E2-2AAC-9FDE-9307FF4AA0CE}" dt="2024-08-27T01:29:34.584" v="940"/>
          <ac:grpSpMkLst>
            <pc:docMk/>
            <pc:sldMk cId="4162289044" sldId="405"/>
            <ac:grpSpMk id="162" creationId="{ECE20C3B-A159-3321-20BC-CCD75BC27004}"/>
          </ac:grpSpMkLst>
        </pc:grpChg>
        <pc:picChg chg="add del">
          <ac:chgData name="Sai Kancharla" userId="S::sainath.kancharla@nxp.com::63a3d0f2-9e1c-4baa-939f-9f7459b94e6c" providerId="AD" clId="Web-{C17DC17D-71E2-2AAC-9FDE-9307FF4AA0CE}" dt="2024-08-27T01:29:34.584" v="955"/>
          <ac:picMkLst>
            <pc:docMk/>
            <pc:sldMk cId="4162289044" sldId="405"/>
            <ac:picMk id="34" creationId="{AFCBA0E0-5F8A-356D-C5BF-A84CA7AA725E}"/>
          </ac:picMkLst>
        </pc:picChg>
        <pc:picChg chg="mod">
          <ac:chgData name="Sai Kancharla" userId="S::sainath.kancharla@nxp.com::63a3d0f2-9e1c-4baa-939f-9f7459b94e6c" providerId="AD" clId="Web-{C17DC17D-71E2-2AAC-9FDE-9307FF4AA0CE}" dt="2024-08-27T01:30:57.309" v="970" actId="1076"/>
          <ac:picMkLst>
            <pc:docMk/>
            <pc:sldMk cId="4162289044" sldId="405"/>
            <ac:picMk id="62" creationId="{079FDD70-E415-2FF5-A62B-5F0DC8211CA3}"/>
          </ac:picMkLst>
        </pc:picChg>
        <pc:picChg chg="mod">
          <ac:chgData name="Sai Kancharla" userId="S::sainath.kancharla@nxp.com::63a3d0f2-9e1c-4baa-939f-9f7459b94e6c" providerId="AD" clId="Web-{C17DC17D-71E2-2AAC-9FDE-9307FF4AA0CE}" dt="2024-08-27T01:30:57.324" v="972" actId="1076"/>
          <ac:picMkLst>
            <pc:docMk/>
            <pc:sldMk cId="4162289044" sldId="405"/>
            <ac:picMk id="65" creationId="{2558A391-82EC-160C-B958-BF9A1885E9AB}"/>
          </ac:picMkLst>
        </pc:picChg>
      </pc:sldChg>
      <pc:sldChg chg="addSp delSp modSp modNotes">
        <pc:chgData name="Sai Kancharla" userId="S::sainath.kancharla@nxp.com::63a3d0f2-9e1c-4baa-939f-9f7459b94e6c" providerId="AD" clId="Web-{C17DC17D-71E2-2AAC-9FDE-9307FF4AA0CE}" dt="2024-08-27T00:28:31.390" v="728" actId="20577"/>
        <pc:sldMkLst>
          <pc:docMk/>
          <pc:sldMk cId="3479794534" sldId="2147480101"/>
        </pc:sldMkLst>
        <pc:spChg chg="mod">
          <ac:chgData name="Sai Kancharla" userId="S::sainath.kancharla@nxp.com::63a3d0f2-9e1c-4baa-939f-9f7459b94e6c" providerId="AD" clId="Web-{C17DC17D-71E2-2AAC-9FDE-9307FF4AA0CE}" dt="2024-08-27T00:28:31.390" v="728" actId="20577"/>
          <ac:spMkLst>
            <pc:docMk/>
            <pc:sldMk cId="3479794534" sldId="2147480101"/>
            <ac:spMk id="2" creationId="{FE196F45-8298-67C3-0ADD-54DCA27A632F}"/>
          </ac:spMkLst>
        </pc:spChg>
        <pc:spChg chg="mod">
          <ac:chgData name="Sai Kancharla" userId="S::sainath.kancharla@nxp.com::63a3d0f2-9e1c-4baa-939f-9f7459b94e6c" providerId="AD" clId="Web-{C17DC17D-71E2-2AAC-9FDE-9307FF4AA0CE}" dt="2024-08-27T00:26:20.963" v="681" actId="20577"/>
          <ac:spMkLst>
            <pc:docMk/>
            <pc:sldMk cId="3479794534" sldId="2147480101"/>
            <ac:spMk id="4" creationId="{94746DBB-19BC-D30F-5B3F-D4F5E7028287}"/>
          </ac:spMkLst>
        </pc:spChg>
        <pc:spChg chg="mod">
          <ac:chgData name="Sai Kancharla" userId="S::sainath.kancharla@nxp.com::63a3d0f2-9e1c-4baa-939f-9f7459b94e6c" providerId="AD" clId="Web-{C17DC17D-71E2-2AAC-9FDE-9307FF4AA0CE}" dt="2024-08-26T23:59:50.970" v="9" actId="20577"/>
          <ac:spMkLst>
            <pc:docMk/>
            <pc:sldMk cId="3479794534" sldId="2147480101"/>
            <ac:spMk id="5" creationId="{177978C6-D3CE-5725-AD17-C791EC3BF143}"/>
          </ac:spMkLst>
        </pc:spChg>
        <pc:spChg chg="mod">
          <ac:chgData name="Sai Kancharla" userId="S::sainath.kancharla@nxp.com::63a3d0f2-9e1c-4baa-939f-9f7459b94e6c" providerId="AD" clId="Web-{C17DC17D-71E2-2AAC-9FDE-9307FF4AA0CE}" dt="2024-08-27T00:26:33.166" v="683" actId="1076"/>
          <ac:spMkLst>
            <pc:docMk/>
            <pc:sldMk cId="3479794534" sldId="2147480101"/>
            <ac:spMk id="6" creationId="{F41369E5-E6DB-1E3B-17DC-F0CBA858E2A3}"/>
          </ac:spMkLst>
        </pc:spChg>
        <pc:graphicFrameChg chg="mod modGraphic">
          <ac:chgData name="Sai Kancharla" userId="S::sainath.kancharla@nxp.com::63a3d0f2-9e1c-4baa-939f-9f7459b94e6c" providerId="AD" clId="Web-{C17DC17D-71E2-2AAC-9FDE-9307FF4AA0CE}" dt="2024-08-27T00:26:49.995" v="709"/>
          <ac:graphicFrameMkLst>
            <pc:docMk/>
            <pc:sldMk cId="3479794534" sldId="2147480101"/>
            <ac:graphicFrameMk id="7" creationId="{BEC11E55-CBE8-D8AE-5729-D3D231A4817C}"/>
          </ac:graphicFrameMkLst>
        </pc:graphicFrameChg>
        <pc:graphicFrameChg chg="add del mod">
          <ac:chgData name="Sai Kancharla" userId="S::sainath.kancharla@nxp.com::63a3d0f2-9e1c-4baa-939f-9f7459b94e6c" providerId="AD" clId="Web-{C17DC17D-71E2-2AAC-9FDE-9307FF4AA0CE}" dt="2024-08-27T00:07:27.160" v="94"/>
          <ac:graphicFrameMkLst>
            <pc:docMk/>
            <pc:sldMk cId="3479794534" sldId="2147480101"/>
            <ac:graphicFrameMk id="8" creationId="{68F56251-6BB5-F02B-CD5F-AD193AA795BB}"/>
          </ac:graphicFrameMkLst>
        </pc:graphicFrameChg>
      </pc:sldChg>
      <pc:sldMasterChg chg="addSldLayout">
        <pc:chgData name="Sai Kancharla" userId="S::sainath.kancharla@nxp.com::63a3d0f2-9e1c-4baa-939f-9f7459b94e6c" providerId="AD" clId="Web-{C17DC17D-71E2-2AAC-9FDE-9307FF4AA0CE}" dt="2024-08-27T01:27:41.217" v="729"/>
        <pc:sldMasterMkLst>
          <pc:docMk/>
          <pc:sldMasterMk cId="3886770927" sldId="2147483648"/>
        </pc:sldMasterMkLst>
        <pc:sldLayoutChg chg="add replId">
          <pc:chgData name="Sai Kancharla" userId="S::sainath.kancharla@nxp.com::63a3d0f2-9e1c-4baa-939f-9f7459b94e6c" providerId="AD" clId="Web-{C17DC17D-71E2-2AAC-9FDE-9307FF4AA0CE}" dt="2024-08-27T01:27:41.217" v="729"/>
          <pc:sldLayoutMkLst>
            <pc:docMk/>
            <pc:sldMasterMk cId="3886770927" sldId="2147483648"/>
            <pc:sldLayoutMk cId="1552271675" sldId="2147483746"/>
          </pc:sldLayoutMkLst>
        </pc:sldLayoutChg>
      </pc:sldMasterChg>
    </pc:docChg>
  </pc:docChgLst>
  <pc:docChgLst>
    <pc:chgData name="Sai Kancharla" userId="S::sainath.kancharla@nxp.com::63a3d0f2-9e1c-4baa-939f-9f7459b94e6c" providerId="AD" clId="Web-{2CD7B5DC-5011-AF49-F3C4-51FB145C4BB9}"/>
    <pc:docChg chg="modSld">
      <pc:chgData name="Sai Kancharla" userId="S::sainath.kancharla@nxp.com::63a3d0f2-9e1c-4baa-939f-9f7459b94e6c" providerId="AD" clId="Web-{2CD7B5DC-5011-AF49-F3C4-51FB145C4BB9}" dt="2024-09-27T15:38:39.789" v="2" actId="20577"/>
      <pc:docMkLst>
        <pc:docMk/>
      </pc:docMkLst>
      <pc:sldChg chg="modSp">
        <pc:chgData name="Sai Kancharla" userId="S::sainath.kancharla@nxp.com::63a3d0f2-9e1c-4baa-939f-9f7459b94e6c" providerId="AD" clId="Web-{2CD7B5DC-5011-AF49-F3C4-51FB145C4BB9}" dt="2024-09-27T15:38:39.789" v="2" actId="20577"/>
        <pc:sldMkLst>
          <pc:docMk/>
          <pc:sldMk cId="356909770" sldId="295"/>
        </pc:sldMkLst>
        <pc:spChg chg="mod">
          <ac:chgData name="Sai Kancharla" userId="S::sainath.kancharla@nxp.com::63a3d0f2-9e1c-4baa-939f-9f7459b94e6c" providerId="AD" clId="Web-{2CD7B5DC-5011-AF49-F3C4-51FB145C4BB9}" dt="2024-09-27T15:38:39.789" v="2" actId="20577"/>
          <ac:spMkLst>
            <pc:docMk/>
            <pc:sldMk cId="356909770" sldId="295"/>
            <ac:spMk id="6" creationId="{4111F362-7ED9-DE65-ABA3-90BA967335F9}"/>
          </ac:spMkLst>
        </pc:spChg>
      </pc:sldChg>
    </pc:docChg>
  </pc:docChgLst>
  <pc:docChgLst>
    <pc:chgData name="Sai Kancharla" userId="S::sainath.kancharla@nxp.com::63a3d0f2-9e1c-4baa-939f-9f7459b94e6c" providerId="AD" clId="Web-{F8F4CC75-D97B-30DA-14E1-59C935DC43B6}"/>
    <pc:docChg chg="modSld">
      <pc:chgData name="Sai Kancharla" userId="S::sainath.kancharla@nxp.com::63a3d0f2-9e1c-4baa-939f-9f7459b94e6c" providerId="AD" clId="Web-{F8F4CC75-D97B-30DA-14E1-59C935DC43B6}" dt="2024-09-06T02:15:09.933" v="0" actId="1076"/>
      <pc:docMkLst>
        <pc:docMk/>
      </pc:docMkLst>
      <pc:sldChg chg="modSp">
        <pc:chgData name="Sai Kancharla" userId="S::sainath.kancharla@nxp.com::63a3d0f2-9e1c-4baa-939f-9f7459b94e6c" providerId="AD" clId="Web-{F8F4CC75-D97B-30DA-14E1-59C935DC43B6}" dt="2024-09-06T02:15:09.933" v="0" actId="1076"/>
        <pc:sldMkLst>
          <pc:docMk/>
          <pc:sldMk cId="3392671369" sldId="381"/>
        </pc:sldMkLst>
        <pc:spChg chg="mod">
          <ac:chgData name="Sai Kancharla" userId="S::sainath.kancharla@nxp.com::63a3d0f2-9e1c-4baa-939f-9f7459b94e6c" providerId="AD" clId="Web-{F8F4CC75-D97B-30DA-14E1-59C935DC43B6}" dt="2024-09-06T02:15:09.933" v="0" actId="1076"/>
          <ac:spMkLst>
            <pc:docMk/>
            <pc:sldMk cId="3392671369" sldId="381"/>
            <ac:spMk id="4" creationId="{568DE1AD-6F6E-4BAE-4EAF-429F3EE8717F}"/>
          </ac:spMkLst>
        </pc:spChg>
      </pc:sldChg>
    </pc:docChg>
  </pc:docChgLst>
  <pc:docChgLst>
    <pc:chgData name="Sanjana Kubde" userId="b80ed5d5-79e1-4da9-a873-98131182d4be" providerId="ADAL" clId="{D7AAC536-61FB-4303-94C2-8B45C88F6E57}"/>
    <pc:docChg chg="undo custSel addSld delSld modSld">
      <pc:chgData name="Sanjana Kubde" userId="b80ed5d5-79e1-4da9-a873-98131182d4be" providerId="ADAL" clId="{D7AAC536-61FB-4303-94C2-8B45C88F6E57}" dt="2024-08-30T16:57:07.045" v="113" actId="20577"/>
      <pc:docMkLst>
        <pc:docMk/>
      </pc:docMkLst>
      <pc:sldChg chg="modSp mod">
        <pc:chgData name="Sanjana Kubde" userId="b80ed5d5-79e1-4da9-a873-98131182d4be" providerId="ADAL" clId="{D7AAC536-61FB-4303-94C2-8B45C88F6E57}" dt="2024-08-30T16:52:13.782" v="105" actId="20577"/>
        <pc:sldMkLst>
          <pc:docMk/>
          <pc:sldMk cId="356909770" sldId="295"/>
        </pc:sldMkLst>
        <pc:spChg chg="mod">
          <ac:chgData name="Sanjana Kubde" userId="b80ed5d5-79e1-4da9-a873-98131182d4be" providerId="ADAL" clId="{D7AAC536-61FB-4303-94C2-8B45C88F6E57}" dt="2024-08-30T16:52:13.782" v="105" actId="20577"/>
          <ac:spMkLst>
            <pc:docMk/>
            <pc:sldMk cId="356909770" sldId="295"/>
            <ac:spMk id="4" creationId="{E1CAEE1F-AF6D-5C58-1A8A-57A6C3FC9A08}"/>
          </ac:spMkLst>
        </pc:spChg>
        <pc:spChg chg="mod">
          <ac:chgData name="Sanjana Kubde" userId="b80ed5d5-79e1-4da9-a873-98131182d4be" providerId="ADAL" clId="{D7AAC536-61FB-4303-94C2-8B45C88F6E57}" dt="2024-08-30T15:52:13.271" v="34" actId="20577"/>
          <ac:spMkLst>
            <pc:docMk/>
            <pc:sldMk cId="356909770" sldId="295"/>
            <ac:spMk id="6" creationId="{4111F362-7ED9-DE65-ABA3-90BA967335F9}"/>
          </ac:spMkLst>
        </pc:spChg>
      </pc:sldChg>
      <pc:sldChg chg="modSp mod">
        <pc:chgData name="Sanjana Kubde" userId="b80ed5d5-79e1-4da9-a873-98131182d4be" providerId="ADAL" clId="{D7AAC536-61FB-4303-94C2-8B45C88F6E57}" dt="2024-08-30T16:57:07.045" v="113" actId="20577"/>
        <pc:sldMkLst>
          <pc:docMk/>
          <pc:sldMk cId="3066462672" sldId="382"/>
        </pc:sldMkLst>
        <pc:spChg chg="mod">
          <ac:chgData name="Sanjana Kubde" userId="b80ed5d5-79e1-4da9-a873-98131182d4be" providerId="ADAL" clId="{D7AAC536-61FB-4303-94C2-8B45C88F6E57}" dt="2024-08-30T16:57:07.045" v="113" actId="20577"/>
          <ac:spMkLst>
            <pc:docMk/>
            <pc:sldMk cId="3066462672" sldId="382"/>
            <ac:spMk id="3" creationId="{649FAA5F-F9DF-F5FB-D5CF-E39CF5088D54}"/>
          </ac:spMkLst>
        </pc:spChg>
      </pc:sldChg>
      <pc:sldChg chg="addCm">
        <pc:chgData name="Sanjana Kubde" userId="b80ed5d5-79e1-4da9-a873-98131182d4be" providerId="ADAL" clId="{D7AAC536-61FB-4303-94C2-8B45C88F6E57}" dt="2024-08-30T15:42:55.532" v="21"/>
        <pc:sldMkLst>
          <pc:docMk/>
          <pc:sldMk cId="1416281466" sldId="3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njana Kubde" userId="b80ed5d5-79e1-4da9-a873-98131182d4be" providerId="ADAL" clId="{D7AAC536-61FB-4303-94C2-8B45C88F6E57}" dt="2024-08-30T15:42:55.532" v="21"/>
              <pc2:cmMkLst xmlns:pc2="http://schemas.microsoft.com/office/powerpoint/2019/9/main/command">
                <pc:docMk/>
                <pc:sldMk cId="1416281466" sldId="385"/>
                <pc2:cmMk id="{EED71065-64F7-49D7-B38E-218CCD655B19}"/>
              </pc2:cmMkLst>
            </pc226:cmChg>
          </p:ext>
        </pc:extLst>
      </pc:sldChg>
      <pc:sldChg chg="delSp modSp del mod">
        <pc:chgData name="Sanjana Kubde" userId="b80ed5d5-79e1-4da9-a873-98131182d4be" providerId="ADAL" clId="{D7AAC536-61FB-4303-94C2-8B45C88F6E57}" dt="2024-08-30T15:41:38.426" v="8" actId="47"/>
        <pc:sldMkLst>
          <pc:docMk/>
          <pc:sldMk cId="437081407" sldId="2147480102"/>
        </pc:sldMkLst>
        <pc:spChg chg="mod">
          <ac:chgData name="Sanjana Kubde" userId="b80ed5d5-79e1-4da9-a873-98131182d4be" providerId="ADAL" clId="{D7AAC536-61FB-4303-94C2-8B45C88F6E57}" dt="2024-08-30T15:37:07.257" v="4" actId="20577"/>
          <ac:spMkLst>
            <pc:docMk/>
            <pc:sldMk cId="437081407" sldId="2147480102"/>
            <ac:spMk id="6" creationId="{19E812B4-5812-A108-5839-09436EC118CA}"/>
          </ac:spMkLst>
        </pc:spChg>
        <pc:spChg chg="del">
          <ac:chgData name="Sanjana Kubde" userId="b80ed5d5-79e1-4da9-a873-98131182d4be" providerId="ADAL" clId="{D7AAC536-61FB-4303-94C2-8B45C88F6E57}" dt="2024-08-30T15:35:24.581" v="0" actId="478"/>
          <ac:spMkLst>
            <pc:docMk/>
            <pc:sldMk cId="437081407" sldId="2147480102"/>
            <ac:spMk id="74" creationId="{62B10882-0B0D-4B3A-28C0-1C677CB4D241}"/>
          </ac:spMkLst>
        </pc:spChg>
      </pc:sldChg>
      <pc:sldChg chg="modSp add mod">
        <pc:chgData name="Sanjana Kubde" userId="b80ed5d5-79e1-4da9-a873-98131182d4be" providerId="ADAL" clId="{D7AAC536-61FB-4303-94C2-8B45C88F6E57}" dt="2024-08-30T15:42:29.736" v="20" actId="20577"/>
        <pc:sldMkLst>
          <pc:docMk/>
          <pc:sldMk cId="570210788" sldId="2147480104"/>
        </pc:sldMkLst>
        <pc:spChg chg="mod">
          <ac:chgData name="Sanjana Kubde" userId="b80ed5d5-79e1-4da9-a873-98131182d4be" providerId="ADAL" clId="{D7AAC536-61FB-4303-94C2-8B45C88F6E57}" dt="2024-08-30T15:42:29.736" v="20" actId="20577"/>
          <ac:spMkLst>
            <pc:docMk/>
            <pc:sldMk cId="570210788" sldId="2147480104"/>
            <ac:spMk id="6" creationId="{19E812B4-5812-A108-5839-09436EC118CA}"/>
          </ac:spMkLst>
        </pc:spChg>
      </pc:sldChg>
      <pc:sldChg chg="add del">
        <pc:chgData name="Sanjana Kubde" userId="b80ed5d5-79e1-4da9-a873-98131182d4be" providerId="ADAL" clId="{D7AAC536-61FB-4303-94C2-8B45C88F6E57}" dt="2024-08-30T15:41:33.484" v="6"/>
        <pc:sldMkLst>
          <pc:docMk/>
          <pc:sldMk cId="3874249768" sldId="2147480104"/>
        </pc:sldMkLst>
      </pc:sldChg>
      <pc:sldMasterChg chg="delSldLayout">
        <pc:chgData name="Sanjana Kubde" userId="b80ed5d5-79e1-4da9-a873-98131182d4be" providerId="ADAL" clId="{D7AAC536-61FB-4303-94C2-8B45C88F6E57}" dt="2024-08-30T15:41:38.426" v="8" actId="47"/>
        <pc:sldMasterMkLst>
          <pc:docMk/>
          <pc:sldMasterMk cId="3886770927" sldId="2147483648"/>
        </pc:sldMasterMkLst>
        <pc:sldLayoutChg chg="del">
          <pc:chgData name="Sanjana Kubde" userId="b80ed5d5-79e1-4da9-a873-98131182d4be" providerId="ADAL" clId="{D7AAC536-61FB-4303-94C2-8B45C88F6E57}" dt="2024-08-30T15:41:38.426" v="8" actId="47"/>
          <pc:sldLayoutMkLst>
            <pc:docMk/>
            <pc:sldMasterMk cId="3886770927" sldId="2147483648"/>
            <pc:sldLayoutMk cId="2004660624" sldId="2147483736"/>
          </pc:sldLayoutMkLst>
        </pc:sldLayoutChg>
      </pc:sldMasterChg>
    </pc:docChg>
  </pc:docChgLst>
  <pc:docChgLst>
    <pc:chgData name="Sanjana Kubde" userId="b80ed5d5-79e1-4da9-a873-98131182d4be" providerId="ADAL" clId="{A498BCC9-F14C-4649-9AE1-02D5344F60BE}"/>
    <pc:docChg chg="undo custSel modSld sldOrd">
      <pc:chgData name="Sanjana Kubde" userId="b80ed5d5-79e1-4da9-a873-98131182d4be" providerId="ADAL" clId="{A498BCC9-F14C-4649-9AE1-02D5344F60BE}" dt="2024-09-27T16:22:18.741" v="286" actId="20577"/>
      <pc:docMkLst>
        <pc:docMk/>
      </pc:docMkLst>
      <pc:sldChg chg="modSp mod">
        <pc:chgData name="Sanjana Kubde" userId="b80ed5d5-79e1-4da9-a873-98131182d4be" providerId="ADAL" clId="{A498BCC9-F14C-4649-9AE1-02D5344F60BE}" dt="2024-09-27T16:21:47.121" v="280" actId="14100"/>
        <pc:sldMkLst>
          <pc:docMk/>
          <pc:sldMk cId="356909770" sldId="295"/>
        </pc:sldMkLst>
        <pc:spChg chg="mod">
          <ac:chgData name="Sanjana Kubde" userId="b80ed5d5-79e1-4da9-a873-98131182d4be" providerId="ADAL" clId="{A498BCC9-F14C-4649-9AE1-02D5344F60BE}" dt="2024-09-27T16:17:42.022" v="186" actId="1076"/>
          <ac:spMkLst>
            <pc:docMk/>
            <pc:sldMk cId="356909770" sldId="295"/>
            <ac:spMk id="5" creationId="{94BF41F4-3C06-2037-1BE9-6D49BFF5C48F}"/>
          </ac:spMkLst>
        </pc:spChg>
        <pc:spChg chg="mod">
          <ac:chgData name="Sanjana Kubde" userId="b80ed5d5-79e1-4da9-a873-98131182d4be" providerId="ADAL" clId="{A498BCC9-F14C-4649-9AE1-02D5344F60BE}" dt="2024-09-27T16:21:29.657" v="279" actId="20577"/>
          <ac:spMkLst>
            <pc:docMk/>
            <pc:sldMk cId="356909770" sldId="295"/>
            <ac:spMk id="6" creationId="{4111F362-7ED9-DE65-ABA3-90BA967335F9}"/>
          </ac:spMkLst>
        </pc:spChg>
        <pc:spChg chg="mod">
          <ac:chgData name="Sanjana Kubde" userId="b80ed5d5-79e1-4da9-a873-98131182d4be" providerId="ADAL" clId="{A498BCC9-F14C-4649-9AE1-02D5344F60BE}" dt="2024-09-27T16:21:47.121" v="280" actId="14100"/>
          <ac:spMkLst>
            <pc:docMk/>
            <pc:sldMk cId="356909770" sldId="295"/>
            <ac:spMk id="10" creationId="{9A0DD170-A687-ED65-FD39-5C41C4FDAAE0}"/>
          </ac:spMkLst>
        </pc:spChg>
      </pc:sldChg>
      <pc:sldChg chg="addSp delSp modSp mod">
        <pc:chgData name="Sanjana Kubde" userId="b80ed5d5-79e1-4da9-a873-98131182d4be" providerId="ADAL" clId="{A498BCC9-F14C-4649-9AE1-02D5344F60BE}" dt="2024-09-25T22:11:47.438" v="53" actId="1076"/>
        <pc:sldMkLst>
          <pc:docMk/>
          <pc:sldMk cId="3066462672" sldId="382"/>
        </pc:sldMkLst>
        <pc:spChg chg="del">
          <ac:chgData name="Sanjana Kubde" userId="b80ed5d5-79e1-4da9-a873-98131182d4be" providerId="ADAL" clId="{A498BCC9-F14C-4649-9AE1-02D5344F60BE}" dt="2024-09-25T22:08:54.499" v="34" actId="478"/>
          <ac:spMkLst>
            <pc:docMk/>
            <pc:sldMk cId="3066462672" sldId="382"/>
            <ac:spMk id="3" creationId="{649FAA5F-F9DF-F5FB-D5CF-E39CF5088D54}"/>
          </ac:spMkLst>
        </pc:spChg>
        <pc:graphicFrameChg chg="add mod modGraphic">
          <ac:chgData name="Sanjana Kubde" userId="b80ed5d5-79e1-4da9-a873-98131182d4be" providerId="ADAL" clId="{A498BCC9-F14C-4649-9AE1-02D5344F60BE}" dt="2024-09-25T22:11:40.102" v="52"/>
          <ac:graphicFrameMkLst>
            <pc:docMk/>
            <pc:sldMk cId="3066462672" sldId="382"/>
            <ac:graphicFrameMk id="4" creationId="{8E8B2937-A92B-356A-7817-821BC4636F0D}"/>
          </ac:graphicFrameMkLst>
        </pc:graphicFrameChg>
        <pc:picChg chg="add mod">
          <ac:chgData name="Sanjana Kubde" userId="b80ed5d5-79e1-4da9-a873-98131182d4be" providerId="ADAL" clId="{A498BCC9-F14C-4649-9AE1-02D5344F60BE}" dt="2024-09-25T22:11:28.935" v="48" actId="1076"/>
          <ac:picMkLst>
            <pc:docMk/>
            <pc:sldMk cId="3066462672" sldId="382"/>
            <ac:picMk id="6" creationId="{A8A8E086-AF60-49BA-19A9-2944EBD74A56}"/>
          </ac:picMkLst>
        </pc:picChg>
        <pc:picChg chg="add mod">
          <ac:chgData name="Sanjana Kubde" userId="b80ed5d5-79e1-4da9-a873-98131182d4be" providerId="ADAL" clId="{A498BCC9-F14C-4649-9AE1-02D5344F60BE}" dt="2024-09-25T22:11:36.339" v="50" actId="1076"/>
          <ac:picMkLst>
            <pc:docMk/>
            <pc:sldMk cId="3066462672" sldId="382"/>
            <ac:picMk id="7" creationId="{FF718DEC-BC9A-05FB-3054-D1A5C3BD9317}"/>
          </ac:picMkLst>
        </pc:picChg>
        <pc:picChg chg="add mod">
          <ac:chgData name="Sanjana Kubde" userId="b80ed5d5-79e1-4da9-a873-98131182d4be" providerId="ADAL" clId="{A498BCC9-F14C-4649-9AE1-02D5344F60BE}" dt="2024-09-25T22:11:47.438" v="53" actId="1076"/>
          <ac:picMkLst>
            <pc:docMk/>
            <pc:sldMk cId="3066462672" sldId="382"/>
            <ac:picMk id="8" creationId="{F0B78846-B8EE-CFD1-2F55-99781EAF9895}"/>
          </ac:picMkLst>
        </pc:picChg>
      </pc:sldChg>
      <pc:sldChg chg="modSp mod delCm">
        <pc:chgData name="Sanjana Kubde" userId="b80ed5d5-79e1-4da9-a873-98131182d4be" providerId="ADAL" clId="{A498BCC9-F14C-4649-9AE1-02D5344F60BE}" dt="2024-09-27T16:22:18.741" v="286" actId="20577"/>
        <pc:sldMkLst>
          <pc:docMk/>
          <pc:sldMk cId="1416281466" sldId="385"/>
        </pc:sldMkLst>
        <pc:spChg chg="mod">
          <ac:chgData name="Sanjana Kubde" userId="b80ed5d5-79e1-4da9-a873-98131182d4be" providerId="ADAL" clId="{A498BCC9-F14C-4649-9AE1-02D5344F60BE}" dt="2024-09-27T16:22:18.741" v="286" actId="20577"/>
          <ac:spMkLst>
            <pc:docMk/>
            <pc:sldMk cId="1416281466" sldId="385"/>
            <ac:spMk id="5" creationId="{A1B3F8CD-D493-3A6D-AE27-AC17CD7CB49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njana Kubde" userId="b80ed5d5-79e1-4da9-a873-98131182d4be" providerId="ADAL" clId="{A498BCC9-F14C-4649-9AE1-02D5344F60BE}" dt="2024-09-25T21:51:11.421" v="2"/>
              <pc2:cmMkLst xmlns:pc2="http://schemas.microsoft.com/office/powerpoint/2019/9/main/command">
                <pc:docMk/>
                <pc:sldMk cId="1416281466" sldId="385"/>
                <pc2:cmMk id="{EED71065-64F7-49D7-B38E-218CCD655B19}"/>
              </pc2:cmMkLst>
            </pc226:cmChg>
          </p:ext>
        </pc:extLst>
      </pc:sldChg>
      <pc:sldChg chg="ord">
        <pc:chgData name="Sanjana Kubde" userId="b80ed5d5-79e1-4da9-a873-98131182d4be" providerId="ADAL" clId="{A498BCC9-F14C-4649-9AE1-02D5344F60BE}" dt="2024-09-19T14:25:33.369" v="1"/>
        <pc:sldMkLst>
          <pc:docMk/>
          <pc:sldMk cId="570210788" sldId="2147480104"/>
        </pc:sldMkLst>
      </pc:sldChg>
    </pc:docChg>
  </pc:docChgLst>
  <pc:docChgLst>
    <pc:chgData name="Sai Kancharla" userId="S::sainath.kancharla@nxp.com::63a3d0f2-9e1c-4baa-939f-9f7459b94e6c" providerId="AD" clId="Web-{BACFC42C-CF79-A7E8-7EFB-404193106D0C}"/>
    <pc:docChg chg="addSld delSld modSld modSection">
      <pc:chgData name="Sai Kancharla" userId="S::sainath.kancharla@nxp.com::63a3d0f2-9e1c-4baa-939f-9f7459b94e6c" providerId="AD" clId="Web-{BACFC42C-CF79-A7E8-7EFB-404193106D0C}" dt="2024-08-27T04:00:56.986" v="11"/>
      <pc:docMkLst>
        <pc:docMk/>
      </pc:docMkLst>
      <pc:sldChg chg="addSp delSp modSp">
        <pc:chgData name="Sai Kancharla" userId="S::sainath.kancharla@nxp.com::63a3d0f2-9e1c-4baa-939f-9f7459b94e6c" providerId="AD" clId="Web-{BACFC42C-CF79-A7E8-7EFB-404193106D0C}" dt="2024-08-27T04:00:56.986" v="11"/>
        <pc:sldMkLst>
          <pc:docMk/>
          <pc:sldMk cId="711711173" sldId="386"/>
        </pc:sldMkLst>
        <pc:picChg chg="add del mod">
          <ac:chgData name="Sai Kancharla" userId="S::sainath.kancharla@nxp.com::63a3d0f2-9e1c-4baa-939f-9f7459b94e6c" providerId="AD" clId="Web-{BACFC42C-CF79-A7E8-7EFB-404193106D0C}" dt="2024-08-27T03:33:11.398" v="1"/>
          <ac:picMkLst>
            <pc:docMk/>
            <pc:sldMk cId="711711173" sldId="386"/>
            <ac:picMk id="18" creationId="{4EE2C333-EE6D-07F6-6426-13F6F1F98FDA}"/>
          </ac:picMkLst>
        </pc:picChg>
        <pc:picChg chg="add del mod">
          <ac:chgData name="Sai Kancharla" userId="S::sainath.kancharla@nxp.com::63a3d0f2-9e1c-4baa-939f-9f7459b94e6c" providerId="AD" clId="Web-{BACFC42C-CF79-A7E8-7EFB-404193106D0C}" dt="2024-08-27T03:33:39.899" v="3"/>
          <ac:picMkLst>
            <pc:docMk/>
            <pc:sldMk cId="711711173" sldId="386"/>
            <ac:picMk id="27" creationId="{47AD1EB3-8404-21ED-7099-AE68335F3BDF}"/>
          </ac:picMkLst>
        </pc:picChg>
        <pc:picChg chg="add del mod">
          <ac:chgData name="Sai Kancharla" userId="S::sainath.kancharla@nxp.com::63a3d0f2-9e1c-4baa-939f-9f7459b94e6c" providerId="AD" clId="Web-{BACFC42C-CF79-A7E8-7EFB-404193106D0C}" dt="2024-08-27T03:35:10.001" v="9"/>
          <ac:picMkLst>
            <pc:docMk/>
            <pc:sldMk cId="711711173" sldId="386"/>
            <ac:picMk id="28" creationId="{F4831C6B-9B16-2608-5ED8-F352A07AE5C2}"/>
          </ac:picMkLst>
        </pc:picChg>
        <pc:picChg chg="add del mod">
          <ac:chgData name="Sai Kancharla" userId="S::sainath.kancharla@nxp.com::63a3d0f2-9e1c-4baa-939f-9f7459b94e6c" providerId="AD" clId="Web-{BACFC42C-CF79-A7E8-7EFB-404193106D0C}" dt="2024-08-27T04:00:56.986" v="11"/>
          <ac:picMkLst>
            <pc:docMk/>
            <pc:sldMk cId="711711173" sldId="386"/>
            <ac:picMk id="29" creationId="{B4F7F4FD-0E22-AB8A-265E-C92F4A2A5088}"/>
          </ac:picMkLst>
        </pc:picChg>
      </pc:sldChg>
      <pc:sldChg chg="addSp delSp modSp new del">
        <pc:chgData name="Sai Kancharla" userId="S::sainath.kancharla@nxp.com::63a3d0f2-9e1c-4baa-939f-9f7459b94e6c" providerId="AD" clId="Web-{BACFC42C-CF79-A7E8-7EFB-404193106D0C}" dt="2024-08-27T03:34:47.953" v="7"/>
        <pc:sldMkLst>
          <pc:docMk/>
          <pc:sldMk cId="2923941758" sldId="2147480103"/>
        </pc:sldMkLst>
        <pc:picChg chg="add del mod">
          <ac:chgData name="Sai Kancharla" userId="S::sainath.kancharla@nxp.com::63a3d0f2-9e1c-4baa-939f-9f7459b94e6c" providerId="AD" clId="Web-{BACFC42C-CF79-A7E8-7EFB-404193106D0C}" dt="2024-08-27T03:34:43.047" v="6"/>
          <ac:picMkLst>
            <pc:docMk/>
            <pc:sldMk cId="2923941758" sldId="2147480103"/>
            <ac:picMk id="4" creationId="{95A9CA9E-94B4-3FB0-2F80-3164472E95AF}"/>
          </ac:picMkLst>
        </pc:picChg>
      </pc:sldChg>
    </pc:docChg>
  </pc:docChgLst>
  <pc:docChgLst>
    <pc:chgData name="Sanjana Kubde" userId="b80ed5d5-79e1-4da9-a873-98131182d4be" providerId="ADAL" clId="{3E909788-650D-449A-B1D8-94A9BD6C54B0}"/>
    <pc:docChg chg="undo redo custSel addSld delSld modSld sldOrd delSection modSection">
      <pc:chgData name="Sanjana Kubde" userId="b80ed5d5-79e1-4da9-a873-98131182d4be" providerId="ADAL" clId="{3E909788-650D-449A-B1D8-94A9BD6C54B0}" dt="2024-08-27T05:48:15.737" v="3677" actId="20577"/>
      <pc:docMkLst>
        <pc:docMk/>
      </pc:docMkLst>
      <pc:sldChg chg="modSp mod">
        <pc:chgData name="Sanjana Kubde" userId="b80ed5d5-79e1-4da9-a873-98131182d4be" providerId="ADAL" clId="{3E909788-650D-449A-B1D8-94A9BD6C54B0}" dt="2024-08-19T20:20:55.280" v="0" actId="1076"/>
        <pc:sldMkLst>
          <pc:docMk/>
          <pc:sldMk cId="4085176220" sldId="277"/>
        </pc:sldMkLst>
        <pc:spChg chg="mod">
          <ac:chgData name="Sanjana Kubde" userId="b80ed5d5-79e1-4da9-a873-98131182d4be" providerId="ADAL" clId="{3E909788-650D-449A-B1D8-94A9BD6C54B0}" dt="2024-08-19T20:20:55.280" v="0" actId="1076"/>
          <ac:spMkLst>
            <pc:docMk/>
            <pc:sldMk cId="4085176220" sldId="277"/>
            <ac:spMk id="2" creationId="{2F40B1E0-9321-2919-97D3-B8F99223010F}"/>
          </ac:spMkLst>
        </pc:spChg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3756278016" sldId="279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3826901416" sldId="280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422498738" sldId="281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3108557803" sldId="282"/>
        </pc:sldMkLst>
      </pc:sldChg>
      <pc:sldChg chg="addSp delSp modSp del mod modNotesTx">
        <pc:chgData name="Sanjana Kubde" userId="b80ed5d5-79e1-4da9-a873-98131182d4be" providerId="ADAL" clId="{3E909788-650D-449A-B1D8-94A9BD6C54B0}" dt="2024-08-21T20:30:01.682" v="1297" actId="47"/>
        <pc:sldMkLst>
          <pc:docMk/>
          <pc:sldMk cId="3987841433" sldId="290"/>
        </pc:sldMkLst>
        <pc:spChg chg="add del mod">
          <ac:chgData name="Sanjana Kubde" userId="b80ed5d5-79e1-4da9-a873-98131182d4be" providerId="ADAL" clId="{3E909788-650D-449A-B1D8-94A9BD6C54B0}" dt="2024-08-21T19:08:10.592" v="403"/>
          <ac:spMkLst>
            <pc:docMk/>
            <pc:sldMk cId="3987841433" sldId="290"/>
            <ac:spMk id="2" creationId="{3B2D3C83-057F-91EC-3ECC-427CF3441F6E}"/>
          </ac:spMkLst>
        </pc:spChg>
        <pc:spChg chg="mod">
          <ac:chgData name="Sanjana Kubde" userId="b80ed5d5-79e1-4da9-a873-98131182d4be" providerId="ADAL" clId="{3E909788-650D-449A-B1D8-94A9BD6C54B0}" dt="2024-08-21T19:07:11.593" v="399" actId="20577"/>
          <ac:spMkLst>
            <pc:docMk/>
            <pc:sldMk cId="3987841433" sldId="290"/>
            <ac:spMk id="4" creationId="{97DC5F9A-628F-BEBC-05EA-7DB1B0208DF5}"/>
          </ac:spMkLst>
        </pc:spChg>
      </pc:sldChg>
      <pc:sldChg chg="addSp delSp modSp mod modNotesTx">
        <pc:chgData name="Sanjana Kubde" userId="b80ed5d5-79e1-4da9-a873-98131182d4be" providerId="ADAL" clId="{3E909788-650D-449A-B1D8-94A9BD6C54B0}" dt="2024-08-27T04:26:58.470" v="2808" actId="14100"/>
        <pc:sldMkLst>
          <pc:docMk/>
          <pc:sldMk cId="356909770" sldId="295"/>
        </pc:sldMkLst>
        <pc:spChg chg="add mod">
          <ac:chgData name="Sanjana Kubde" userId="b80ed5d5-79e1-4da9-a873-98131182d4be" providerId="ADAL" clId="{3E909788-650D-449A-B1D8-94A9BD6C54B0}" dt="2024-08-27T03:21:08.539" v="2269" actId="20577"/>
          <ac:spMkLst>
            <pc:docMk/>
            <pc:sldMk cId="356909770" sldId="295"/>
            <ac:spMk id="2" creationId="{3DD35084-3CE6-FD2A-3B81-809D333CF0B9}"/>
          </ac:spMkLst>
        </pc:spChg>
        <pc:spChg chg="add del mod">
          <ac:chgData name="Sanjana Kubde" userId="b80ed5d5-79e1-4da9-a873-98131182d4be" providerId="ADAL" clId="{3E909788-650D-449A-B1D8-94A9BD6C54B0}" dt="2024-08-27T02:27:39.869" v="1730"/>
          <ac:spMkLst>
            <pc:docMk/>
            <pc:sldMk cId="356909770" sldId="295"/>
            <ac:spMk id="3" creationId="{52283C9C-0932-C61E-8EF0-E65F7492E54D}"/>
          </ac:spMkLst>
        </pc:spChg>
        <pc:spChg chg="add mod">
          <ac:chgData name="Sanjana Kubde" userId="b80ed5d5-79e1-4da9-a873-98131182d4be" providerId="ADAL" clId="{3E909788-650D-449A-B1D8-94A9BD6C54B0}" dt="2024-08-27T03:18:44.432" v="2222" actId="207"/>
          <ac:spMkLst>
            <pc:docMk/>
            <pc:sldMk cId="356909770" sldId="295"/>
            <ac:spMk id="4" creationId="{E1CAEE1F-AF6D-5C58-1A8A-57A6C3FC9A08}"/>
          </ac:spMkLst>
        </pc:spChg>
        <pc:spChg chg="add mod">
          <ac:chgData name="Sanjana Kubde" userId="b80ed5d5-79e1-4da9-a873-98131182d4be" providerId="ADAL" clId="{3E909788-650D-449A-B1D8-94A9BD6C54B0}" dt="2024-08-27T03:18:33.991" v="2221" actId="207"/>
          <ac:spMkLst>
            <pc:docMk/>
            <pc:sldMk cId="356909770" sldId="295"/>
            <ac:spMk id="5" creationId="{94BF41F4-3C06-2037-1BE9-6D49BFF5C48F}"/>
          </ac:spMkLst>
        </pc:spChg>
        <pc:spChg chg="add mod">
          <ac:chgData name="Sanjana Kubde" userId="b80ed5d5-79e1-4da9-a873-98131182d4be" providerId="ADAL" clId="{3E909788-650D-449A-B1D8-94A9BD6C54B0}" dt="2024-08-27T03:18:30.378" v="2220" actId="207"/>
          <ac:spMkLst>
            <pc:docMk/>
            <pc:sldMk cId="356909770" sldId="295"/>
            <ac:spMk id="6" creationId="{4111F362-7ED9-DE65-ABA3-90BA967335F9}"/>
          </ac:spMkLst>
        </pc:spChg>
        <pc:spChg chg="add mod">
          <ac:chgData name="Sanjana Kubde" userId="b80ed5d5-79e1-4da9-a873-98131182d4be" providerId="ADAL" clId="{3E909788-650D-449A-B1D8-94A9BD6C54B0}" dt="2024-08-27T03:32:27.949" v="2270" actId="1076"/>
          <ac:spMkLst>
            <pc:docMk/>
            <pc:sldMk cId="356909770" sldId="295"/>
            <ac:spMk id="9" creationId="{AD41A677-26D4-F89D-074F-07B88AF1CF8A}"/>
          </ac:spMkLst>
        </pc:spChg>
        <pc:spChg chg="add mod">
          <ac:chgData name="Sanjana Kubde" userId="b80ed5d5-79e1-4da9-a873-98131182d4be" providerId="ADAL" clId="{3E909788-650D-449A-B1D8-94A9BD6C54B0}" dt="2024-08-27T04:26:58.470" v="2808" actId="14100"/>
          <ac:spMkLst>
            <pc:docMk/>
            <pc:sldMk cId="356909770" sldId="295"/>
            <ac:spMk id="10" creationId="{9A0DD170-A687-ED65-FD39-5C41C4FDAAE0}"/>
          </ac:spMkLst>
        </pc:spChg>
        <pc:picChg chg="add mod">
          <ac:chgData name="Sanjana Kubde" userId="b80ed5d5-79e1-4da9-a873-98131182d4be" providerId="ADAL" clId="{3E909788-650D-449A-B1D8-94A9BD6C54B0}" dt="2024-08-27T02:29:22.238" v="1749" actId="14100"/>
          <ac:picMkLst>
            <pc:docMk/>
            <pc:sldMk cId="356909770" sldId="295"/>
            <ac:picMk id="7" creationId="{B86BE3A2-FC26-EB61-4A17-1136D2C230D0}"/>
          </ac:picMkLst>
        </pc:picChg>
        <pc:picChg chg="add mod">
          <ac:chgData name="Sanjana Kubde" userId="b80ed5d5-79e1-4da9-a873-98131182d4be" providerId="ADAL" clId="{3E909788-650D-449A-B1D8-94A9BD6C54B0}" dt="2024-08-27T02:29:41.704" v="1752" actId="14100"/>
          <ac:picMkLst>
            <pc:docMk/>
            <pc:sldMk cId="356909770" sldId="295"/>
            <ac:picMk id="8" creationId="{A5CA77DB-A6C2-AEC8-39F9-150FC0D2C523}"/>
          </ac:picMkLst>
        </pc:picChg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2806032245" sldId="304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1886444291" sldId="307"/>
        </pc:sldMkLst>
      </pc:sldChg>
      <pc:sldChg chg="del">
        <pc:chgData name="Sanjana Kubde" userId="b80ed5d5-79e1-4da9-a873-98131182d4be" providerId="ADAL" clId="{3E909788-650D-449A-B1D8-94A9BD6C54B0}" dt="2024-08-27T05:27:58.082" v="3159" actId="18676"/>
        <pc:sldMkLst>
          <pc:docMk/>
          <pc:sldMk cId="4078226173" sldId="308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2581010938" sldId="310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3846688139" sldId="313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3678546339" sldId="314"/>
        </pc:sldMkLst>
      </pc:sldChg>
      <pc:sldChg chg="del">
        <pc:chgData name="Sanjana Kubde" userId="b80ed5d5-79e1-4da9-a873-98131182d4be" providerId="ADAL" clId="{3E909788-650D-449A-B1D8-94A9BD6C54B0}" dt="2024-08-19T20:21:00.432" v="1" actId="47"/>
        <pc:sldMkLst>
          <pc:docMk/>
          <pc:sldMk cId="1913281274" sldId="320"/>
        </pc:sldMkLst>
      </pc:sldChg>
      <pc:sldChg chg="del">
        <pc:chgData name="Sanjana Kubde" userId="b80ed5d5-79e1-4da9-a873-98131182d4be" providerId="ADAL" clId="{3E909788-650D-449A-B1D8-94A9BD6C54B0}" dt="2024-08-26T16:13:38.731" v="1711" actId="47"/>
        <pc:sldMkLst>
          <pc:docMk/>
          <pc:sldMk cId="2827800448" sldId="321"/>
        </pc:sldMkLst>
      </pc:sldChg>
      <pc:sldChg chg="del">
        <pc:chgData name="Sanjana Kubde" userId="b80ed5d5-79e1-4da9-a873-98131182d4be" providerId="ADAL" clId="{3E909788-650D-449A-B1D8-94A9BD6C54B0}" dt="2024-08-26T16:13:37.759" v="1710" actId="47"/>
        <pc:sldMkLst>
          <pc:docMk/>
          <pc:sldMk cId="2243183766" sldId="322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1742232768" sldId="338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2065501327" sldId="340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3123876292" sldId="341"/>
        </pc:sldMkLst>
      </pc:sldChg>
      <pc:sldChg chg="del">
        <pc:chgData name="Sanjana Kubde" userId="b80ed5d5-79e1-4da9-a873-98131182d4be" providerId="ADAL" clId="{3E909788-650D-449A-B1D8-94A9BD6C54B0}" dt="2024-08-27T05:27:58.082" v="3159" actId="18676"/>
        <pc:sldMkLst>
          <pc:docMk/>
          <pc:sldMk cId="3967797047" sldId="343"/>
        </pc:sldMkLst>
      </pc:sldChg>
      <pc:sldChg chg="del">
        <pc:chgData name="Sanjana Kubde" userId="b80ed5d5-79e1-4da9-a873-98131182d4be" providerId="ADAL" clId="{3E909788-650D-449A-B1D8-94A9BD6C54B0}" dt="2024-08-27T05:28:02.721" v="3160" actId="18676"/>
        <pc:sldMkLst>
          <pc:docMk/>
          <pc:sldMk cId="3893246714" sldId="344"/>
        </pc:sldMkLst>
      </pc:sldChg>
      <pc:sldChg chg="del">
        <pc:chgData name="Sanjana Kubde" userId="b80ed5d5-79e1-4da9-a873-98131182d4be" providerId="ADAL" clId="{3E909788-650D-449A-B1D8-94A9BD6C54B0}" dt="2024-08-27T05:28:07.241" v="3161" actId="18676"/>
        <pc:sldMkLst>
          <pc:docMk/>
          <pc:sldMk cId="1882028729" sldId="347"/>
        </pc:sldMkLst>
      </pc:sldChg>
      <pc:sldChg chg="del">
        <pc:chgData name="Sanjana Kubde" userId="b80ed5d5-79e1-4da9-a873-98131182d4be" providerId="ADAL" clId="{3E909788-650D-449A-B1D8-94A9BD6C54B0}" dt="2024-08-27T05:28:07.241" v="3161" actId="18676"/>
        <pc:sldMkLst>
          <pc:docMk/>
          <pc:sldMk cId="618847542" sldId="348"/>
        </pc:sldMkLst>
      </pc:sldChg>
      <pc:sldChg chg="del">
        <pc:chgData name="Sanjana Kubde" userId="b80ed5d5-79e1-4da9-a873-98131182d4be" providerId="ADAL" clId="{3E909788-650D-449A-B1D8-94A9BD6C54B0}" dt="2024-08-27T05:28:10.643" v="3162" actId="18676"/>
        <pc:sldMkLst>
          <pc:docMk/>
          <pc:sldMk cId="267084918" sldId="353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3504591619" sldId="354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89231049" sldId="355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3738129974" sldId="356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3545145237" sldId="357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1416538235" sldId="358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946415964" sldId="359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785072631" sldId="360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3375335861" sldId="361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3980807920" sldId="362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2787481705" sldId="363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432462238" sldId="364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475512546" sldId="365"/>
        </pc:sldMkLst>
      </pc:sldChg>
      <pc:sldChg chg="del">
        <pc:chgData name="Sanjana Kubde" userId="b80ed5d5-79e1-4da9-a873-98131182d4be" providerId="ADAL" clId="{3E909788-650D-449A-B1D8-94A9BD6C54B0}" dt="2024-08-27T05:28:23.003" v="3164" actId="18676"/>
        <pc:sldMkLst>
          <pc:docMk/>
          <pc:sldMk cId="1342035410" sldId="366"/>
        </pc:sldMkLst>
      </pc:sldChg>
      <pc:sldChg chg="del">
        <pc:chgData name="Sanjana Kubde" userId="b80ed5d5-79e1-4da9-a873-98131182d4be" providerId="ADAL" clId="{3E909788-650D-449A-B1D8-94A9BD6C54B0}" dt="2024-08-27T05:28:23.003" v="3164" actId="18676"/>
        <pc:sldMkLst>
          <pc:docMk/>
          <pc:sldMk cId="4002014591" sldId="367"/>
        </pc:sldMkLst>
      </pc:sldChg>
      <pc:sldChg chg="del">
        <pc:chgData name="Sanjana Kubde" userId="b80ed5d5-79e1-4da9-a873-98131182d4be" providerId="ADAL" clId="{3E909788-650D-449A-B1D8-94A9BD6C54B0}" dt="2024-08-27T05:27:44.834" v="3158" actId="18676"/>
        <pc:sldMkLst>
          <pc:docMk/>
          <pc:sldMk cId="593014420" sldId="368"/>
        </pc:sldMkLst>
      </pc:sldChg>
      <pc:sldChg chg="del">
        <pc:chgData name="Sanjana Kubde" userId="b80ed5d5-79e1-4da9-a873-98131182d4be" providerId="ADAL" clId="{3E909788-650D-449A-B1D8-94A9BD6C54B0}" dt="2024-08-27T05:28:17.994" v="3163" actId="18676"/>
        <pc:sldMkLst>
          <pc:docMk/>
          <pc:sldMk cId="1955753939" sldId="369"/>
        </pc:sldMkLst>
      </pc:sldChg>
      <pc:sldChg chg="modSp del mod">
        <pc:chgData name="Sanjana Kubde" userId="b80ed5d5-79e1-4da9-a873-98131182d4be" providerId="ADAL" clId="{3E909788-650D-449A-B1D8-94A9BD6C54B0}" dt="2024-08-21T19:56:51.658" v="1223" actId="47"/>
        <pc:sldMkLst>
          <pc:docMk/>
          <pc:sldMk cId="3260044226" sldId="370"/>
        </pc:sldMkLst>
        <pc:spChg chg="mod">
          <ac:chgData name="Sanjana Kubde" userId="b80ed5d5-79e1-4da9-a873-98131182d4be" providerId="ADAL" clId="{3E909788-650D-449A-B1D8-94A9BD6C54B0}" dt="2024-08-21T18:23:30.789" v="251" actId="20577"/>
          <ac:spMkLst>
            <pc:docMk/>
            <pc:sldMk cId="3260044226" sldId="370"/>
            <ac:spMk id="4" creationId="{97DC5F9A-628F-BEBC-05EA-7DB1B0208DF5}"/>
          </ac:spMkLst>
        </pc:spChg>
      </pc:sldChg>
      <pc:sldChg chg="modSp del mod ord">
        <pc:chgData name="Sanjana Kubde" userId="b80ed5d5-79e1-4da9-a873-98131182d4be" providerId="ADAL" clId="{3E909788-650D-449A-B1D8-94A9BD6C54B0}" dt="2024-08-27T05:27:11.289" v="3157" actId="47"/>
        <pc:sldMkLst>
          <pc:docMk/>
          <pc:sldMk cId="1922173570" sldId="371"/>
        </pc:sldMkLst>
        <pc:spChg chg="mod">
          <ac:chgData name="Sanjana Kubde" userId="b80ed5d5-79e1-4da9-a873-98131182d4be" providerId="ADAL" clId="{3E909788-650D-449A-B1D8-94A9BD6C54B0}" dt="2024-08-19T20:22:51.373" v="98" actId="20577"/>
          <ac:spMkLst>
            <pc:docMk/>
            <pc:sldMk cId="1922173570" sldId="371"/>
            <ac:spMk id="4" creationId="{97DC5F9A-628F-BEBC-05EA-7DB1B0208DF5}"/>
          </ac:spMkLst>
        </pc:spChg>
      </pc:sldChg>
      <pc:sldChg chg="addSp delSp modSp del mod">
        <pc:chgData name="Sanjana Kubde" userId="b80ed5d5-79e1-4da9-a873-98131182d4be" providerId="ADAL" clId="{3E909788-650D-449A-B1D8-94A9BD6C54B0}" dt="2024-08-27T04:11:26.178" v="2801" actId="47"/>
        <pc:sldMkLst>
          <pc:docMk/>
          <pc:sldMk cId="3517978004" sldId="372"/>
        </pc:sldMkLst>
        <pc:spChg chg="del">
          <ac:chgData name="Sanjana Kubde" userId="b80ed5d5-79e1-4da9-a873-98131182d4be" providerId="ADAL" clId="{3E909788-650D-449A-B1D8-94A9BD6C54B0}" dt="2024-08-27T02:24:48.264" v="1724" actId="478"/>
          <ac:spMkLst>
            <pc:docMk/>
            <pc:sldMk cId="3517978004" sldId="372"/>
            <ac:spMk id="2" creationId="{C6727866-0679-3BBF-DEE2-85B078B1A2A7}"/>
          </ac:spMkLst>
        </pc:spChg>
        <pc:spChg chg="mod">
          <ac:chgData name="Sanjana Kubde" userId="b80ed5d5-79e1-4da9-a873-98131182d4be" providerId="ADAL" clId="{3E909788-650D-449A-B1D8-94A9BD6C54B0}" dt="2024-08-21T20:25:32.654" v="1278" actId="20577"/>
          <ac:spMkLst>
            <pc:docMk/>
            <pc:sldMk cId="3517978004" sldId="372"/>
            <ac:spMk id="4" creationId="{97DC5F9A-628F-BEBC-05EA-7DB1B0208DF5}"/>
          </ac:spMkLst>
        </pc:spChg>
        <pc:spChg chg="del">
          <ac:chgData name="Sanjana Kubde" userId="b80ed5d5-79e1-4da9-a873-98131182d4be" providerId="ADAL" clId="{3E909788-650D-449A-B1D8-94A9BD6C54B0}" dt="2024-08-26T20:18:14.836" v="1714" actId="478"/>
          <ac:spMkLst>
            <pc:docMk/>
            <pc:sldMk cId="3517978004" sldId="372"/>
            <ac:spMk id="5" creationId="{C5DBBB1C-7606-C536-D542-4F36B79BD782}"/>
          </ac:spMkLst>
        </pc:spChg>
        <pc:spChg chg="del">
          <ac:chgData name="Sanjana Kubde" userId="b80ed5d5-79e1-4da9-a873-98131182d4be" providerId="ADAL" clId="{3E909788-650D-449A-B1D8-94A9BD6C54B0}" dt="2024-08-27T03:48:10.333" v="2296" actId="478"/>
          <ac:spMkLst>
            <pc:docMk/>
            <pc:sldMk cId="3517978004" sldId="372"/>
            <ac:spMk id="6" creationId="{A5582E10-BB96-C9AB-4D8D-1C01248DA458}"/>
          </ac:spMkLst>
        </pc:spChg>
        <pc:spChg chg="add del mod">
          <ac:chgData name="Sanjana Kubde" userId="b80ed5d5-79e1-4da9-a873-98131182d4be" providerId="ADAL" clId="{3E909788-650D-449A-B1D8-94A9BD6C54B0}" dt="2024-08-26T20:18:17.372" v="1715" actId="478"/>
          <ac:spMkLst>
            <pc:docMk/>
            <pc:sldMk cId="3517978004" sldId="372"/>
            <ac:spMk id="7" creationId="{2B431ECE-A9CC-2640-1E1F-F9FFF5A82ECA}"/>
          </ac:spMkLst>
        </pc:spChg>
        <pc:spChg chg="add del mod">
          <ac:chgData name="Sanjana Kubde" userId="b80ed5d5-79e1-4da9-a873-98131182d4be" providerId="ADAL" clId="{3E909788-650D-449A-B1D8-94A9BD6C54B0}" dt="2024-08-26T20:18:29.377" v="1721"/>
          <ac:spMkLst>
            <pc:docMk/>
            <pc:sldMk cId="3517978004" sldId="372"/>
            <ac:spMk id="8" creationId="{C9636D64-0444-6D87-E7D5-D2CBBD50256D}"/>
          </ac:spMkLst>
        </pc:spChg>
        <pc:spChg chg="add del mod">
          <ac:chgData name="Sanjana Kubde" userId="b80ed5d5-79e1-4da9-a873-98131182d4be" providerId="ADAL" clId="{3E909788-650D-449A-B1D8-94A9BD6C54B0}" dt="2024-08-26T20:18:29.377" v="1721"/>
          <ac:spMkLst>
            <pc:docMk/>
            <pc:sldMk cId="3517978004" sldId="372"/>
            <ac:spMk id="9" creationId="{DDBAC122-D386-BCC0-B6CA-216E10B27B60}"/>
          </ac:spMkLst>
        </pc:spChg>
        <pc:spChg chg="add del mod">
          <ac:chgData name="Sanjana Kubde" userId="b80ed5d5-79e1-4da9-a873-98131182d4be" providerId="ADAL" clId="{3E909788-650D-449A-B1D8-94A9BD6C54B0}" dt="2024-08-26T20:18:29.377" v="1721"/>
          <ac:spMkLst>
            <pc:docMk/>
            <pc:sldMk cId="3517978004" sldId="372"/>
            <ac:spMk id="10" creationId="{5DE4DCA4-62CA-90B5-D994-89F749994327}"/>
          </ac:spMkLst>
        </pc:spChg>
        <pc:spChg chg="add del mod">
          <ac:chgData name="Sanjana Kubde" userId="b80ed5d5-79e1-4da9-a873-98131182d4be" providerId="ADAL" clId="{3E909788-650D-449A-B1D8-94A9BD6C54B0}" dt="2024-08-26T20:18:29.377" v="1721"/>
          <ac:spMkLst>
            <pc:docMk/>
            <pc:sldMk cId="3517978004" sldId="372"/>
            <ac:spMk id="11" creationId="{EBB9288D-0754-BECE-47D5-2921BE8DB87F}"/>
          </ac:spMkLst>
        </pc:spChg>
        <pc:spChg chg="add del mod">
          <ac:chgData name="Sanjana Kubde" userId="b80ed5d5-79e1-4da9-a873-98131182d4be" providerId="ADAL" clId="{3E909788-650D-449A-B1D8-94A9BD6C54B0}" dt="2024-08-26T20:18:29.377" v="1721"/>
          <ac:spMkLst>
            <pc:docMk/>
            <pc:sldMk cId="3517978004" sldId="372"/>
            <ac:spMk id="12" creationId="{55226B6C-2675-90A2-91DC-BA6C5F35F7C1}"/>
          </ac:spMkLst>
        </pc:spChg>
        <pc:spChg chg="add del mod">
          <ac:chgData name="Sanjana Kubde" userId="b80ed5d5-79e1-4da9-a873-98131182d4be" providerId="ADAL" clId="{3E909788-650D-449A-B1D8-94A9BD6C54B0}" dt="2024-08-26T20:18:29.377" v="1721"/>
          <ac:spMkLst>
            <pc:docMk/>
            <pc:sldMk cId="3517978004" sldId="372"/>
            <ac:spMk id="13" creationId="{374AB94B-785A-5313-0DA4-1D8364D01233}"/>
          </ac:spMkLst>
        </pc:spChg>
        <pc:spChg chg="add del mod">
          <ac:chgData name="Sanjana Kubde" userId="b80ed5d5-79e1-4da9-a873-98131182d4be" providerId="ADAL" clId="{3E909788-650D-449A-B1D8-94A9BD6C54B0}" dt="2024-08-26T20:18:29.377" v="1721"/>
          <ac:spMkLst>
            <pc:docMk/>
            <pc:sldMk cId="3517978004" sldId="372"/>
            <ac:spMk id="14" creationId="{1CDEA17F-1C3E-78FA-CAAF-0A0230A0C83D}"/>
          </ac:spMkLst>
        </pc:spChg>
        <pc:spChg chg="add del mod">
          <ac:chgData name="Sanjana Kubde" userId="b80ed5d5-79e1-4da9-a873-98131182d4be" providerId="ADAL" clId="{3E909788-650D-449A-B1D8-94A9BD6C54B0}" dt="2024-08-26T20:18:29.377" v="1721"/>
          <ac:spMkLst>
            <pc:docMk/>
            <pc:sldMk cId="3517978004" sldId="372"/>
            <ac:spMk id="15" creationId="{4978DC3D-E010-D9FA-407A-8A5480B08F3F}"/>
          </ac:spMkLst>
        </pc:spChg>
        <pc:spChg chg="add del mod">
          <ac:chgData name="Sanjana Kubde" userId="b80ed5d5-79e1-4da9-a873-98131182d4be" providerId="ADAL" clId="{3E909788-650D-449A-B1D8-94A9BD6C54B0}" dt="2024-08-26T20:18:29.377" v="1721"/>
          <ac:spMkLst>
            <pc:docMk/>
            <pc:sldMk cId="3517978004" sldId="372"/>
            <ac:spMk id="18" creationId="{071021EC-3542-6403-B082-E3AE53C92EDC}"/>
          </ac:spMkLst>
        </pc:spChg>
        <pc:spChg chg="add del mod">
          <ac:chgData name="Sanjana Kubde" userId="b80ed5d5-79e1-4da9-a873-98131182d4be" providerId="ADAL" clId="{3E909788-650D-449A-B1D8-94A9BD6C54B0}" dt="2024-08-26T20:18:29.377" v="1721"/>
          <ac:spMkLst>
            <pc:docMk/>
            <pc:sldMk cId="3517978004" sldId="372"/>
            <ac:spMk id="19" creationId="{10D6E796-F11D-0F29-6E78-0B75DDF29888}"/>
          </ac:spMkLst>
        </pc:spChg>
        <pc:spChg chg="add mod">
          <ac:chgData name="Sanjana Kubde" userId="b80ed5d5-79e1-4da9-a873-98131182d4be" providerId="ADAL" clId="{3E909788-650D-449A-B1D8-94A9BD6C54B0}" dt="2024-08-27T03:51:58.398" v="2310" actId="207"/>
          <ac:spMkLst>
            <pc:docMk/>
            <pc:sldMk cId="3517978004" sldId="372"/>
            <ac:spMk id="20" creationId="{A138A0FA-5764-1EB8-50A7-53EC7EEF4693}"/>
          </ac:spMkLst>
        </pc:spChg>
        <pc:spChg chg="add mod">
          <ac:chgData name="Sanjana Kubde" userId="b80ed5d5-79e1-4da9-a873-98131182d4be" providerId="ADAL" clId="{3E909788-650D-449A-B1D8-94A9BD6C54B0}" dt="2024-08-27T03:51:22.680" v="2308" actId="207"/>
          <ac:spMkLst>
            <pc:docMk/>
            <pc:sldMk cId="3517978004" sldId="372"/>
            <ac:spMk id="21" creationId="{09C64422-23C6-172A-106D-C0BFE6EF4E57}"/>
          </ac:spMkLst>
        </pc:spChg>
        <pc:spChg chg="add mod">
          <ac:chgData name="Sanjana Kubde" userId="b80ed5d5-79e1-4da9-a873-98131182d4be" providerId="ADAL" clId="{3E909788-650D-449A-B1D8-94A9BD6C54B0}" dt="2024-08-27T03:48:17.388" v="2297" actId="1076"/>
          <ac:spMkLst>
            <pc:docMk/>
            <pc:sldMk cId="3517978004" sldId="372"/>
            <ac:spMk id="22" creationId="{1C50B7B4-D12E-2263-DF09-987F48DB249F}"/>
          </ac:spMkLst>
        </pc:spChg>
        <pc:spChg chg="add mod">
          <ac:chgData name="Sanjana Kubde" userId="b80ed5d5-79e1-4da9-a873-98131182d4be" providerId="ADAL" clId="{3E909788-650D-449A-B1D8-94A9BD6C54B0}" dt="2024-08-27T03:51:43.371" v="2309" actId="207"/>
          <ac:spMkLst>
            <pc:docMk/>
            <pc:sldMk cId="3517978004" sldId="372"/>
            <ac:spMk id="23" creationId="{5EEA5C69-C57F-D9C7-CDEE-B698BEBC8D92}"/>
          </ac:spMkLst>
        </pc:spChg>
        <pc:spChg chg="add mod">
          <ac:chgData name="Sanjana Kubde" userId="b80ed5d5-79e1-4da9-a873-98131182d4be" providerId="ADAL" clId="{3E909788-650D-449A-B1D8-94A9BD6C54B0}" dt="2024-08-27T03:52:09.079" v="2311" actId="207"/>
          <ac:spMkLst>
            <pc:docMk/>
            <pc:sldMk cId="3517978004" sldId="372"/>
            <ac:spMk id="24" creationId="{F89E37E2-1307-A117-B789-682B688DEAC9}"/>
          </ac:spMkLst>
        </pc:spChg>
        <pc:spChg chg="add mod">
          <ac:chgData name="Sanjana Kubde" userId="b80ed5d5-79e1-4da9-a873-98131182d4be" providerId="ADAL" clId="{3E909788-650D-449A-B1D8-94A9BD6C54B0}" dt="2024-08-27T03:51:19.252" v="2307" actId="207"/>
          <ac:spMkLst>
            <pc:docMk/>
            <pc:sldMk cId="3517978004" sldId="372"/>
            <ac:spMk id="25" creationId="{E9F292FC-3713-2B89-5B34-55EF653CC4DB}"/>
          </ac:spMkLst>
        </pc:spChg>
        <pc:spChg chg="add mod">
          <ac:chgData name="Sanjana Kubde" userId="b80ed5d5-79e1-4da9-a873-98131182d4be" providerId="ADAL" clId="{3E909788-650D-449A-B1D8-94A9BD6C54B0}" dt="2024-08-27T03:48:17.388" v="2297" actId="1076"/>
          <ac:spMkLst>
            <pc:docMk/>
            <pc:sldMk cId="3517978004" sldId="372"/>
            <ac:spMk id="26" creationId="{00860529-73E0-16A7-CFF7-961D41E6B317}"/>
          </ac:spMkLst>
        </pc:spChg>
        <pc:spChg chg="add mod">
          <ac:chgData name="Sanjana Kubde" userId="b80ed5d5-79e1-4da9-a873-98131182d4be" providerId="ADAL" clId="{3E909788-650D-449A-B1D8-94A9BD6C54B0}" dt="2024-08-27T03:51:43.371" v="2309" actId="207"/>
          <ac:spMkLst>
            <pc:docMk/>
            <pc:sldMk cId="3517978004" sldId="372"/>
            <ac:spMk id="27" creationId="{1A768E1F-FAFE-ACF3-686D-EFB7A3847CCE}"/>
          </ac:spMkLst>
        </pc:spChg>
        <pc:spChg chg="add mod">
          <ac:chgData name="Sanjana Kubde" userId="b80ed5d5-79e1-4da9-a873-98131182d4be" providerId="ADAL" clId="{3E909788-650D-449A-B1D8-94A9BD6C54B0}" dt="2024-08-27T03:51:43.371" v="2309" actId="207"/>
          <ac:spMkLst>
            <pc:docMk/>
            <pc:sldMk cId="3517978004" sldId="372"/>
            <ac:spMk id="30" creationId="{9C9ACC95-C26F-60AB-0697-93DCA7B1AF96}"/>
          </ac:spMkLst>
        </pc:spChg>
        <pc:spChg chg="add mod">
          <ac:chgData name="Sanjana Kubde" userId="b80ed5d5-79e1-4da9-a873-98131182d4be" providerId="ADAL" clId="{3E909788-650D-449A-B1D8-94A9BD6C54B0}" dt="2024-08-27T03:51:43.371" v="2309" actId="207"/>
          <ac:spMkLst>
            <pc:docMk/>
            <pc:sldMk cId="3517978004" sldId="372"/>
            <ac:spMk id="31" creationId="{AF854852-BBA7-1B1F-FF6F-F41CA9066309}"/>
          </ac:spMkLst>
        </pc:spChg>
        <pc:spChg chg="add del mod">
          <ac:chgData name="Sanjana Kubde" userId="b80ed5d5-79e1-4da9-a873-98131182d4be" providerId="ADAL" clId="{3E909788-650D-449A-B1D8-94A9BD6C54B0}" dt="2024-08-27T02:24:50.319" v="1725" actId="478"/>
          <ac:spMkLst>
            <pc:docMk/>
            <pc:sldMk cId="3517978004" sldId="372"/>
            <ac:spMk id="33" creationId="{8EE56B71-F20F-5D9E-B8F4-414D96EBB2F9}"/>
          </ac:spMkLst>
        </pc:spChg>
        <pc:picChg chg="add del mod">
          <ac:chgData name="Sanjana Kubde" userId="b80ed5d5-79e1-4da9-a873-98131182d4be" providerId="ADAL" clId="{3E909788-650D-449A-B1D8-94A9BD6C54B0}" dt="2024-08-26T20:18:29.377" v="1721"/>
          <ac:picMkLst>
            <pc:docMk/>
            <pc:sldMk cId="3517978004" sldId="372"/>
            <ac:picMk id="16" creationId="{133CEA3A-7568-5474-AB53-41281B2883A7}"/>
          </ac:picMkLst>
        </pc:picChg>
        <pc:picChg chg="add del mod">
          <ac:chgData name="Sanjana Kubde" userId="b80ed5d5-79e1-4da9-a873-98131182d4be" providerId="ADAL" clId="{3E909788-650D-449A-B1D8-94A9BD6C54B0}" dt="2024-08-26T20:18:29.377" v="1721"/>
          <ac:picMkLst>
            <pc:docMk/>
            <pc:sldMk cId="3517978004" sldId="372"/>
            <ac:picMk id="17" creationId="{6157775B-9780-07B7-CA1C-5E771C29D4CF}"/>
          </ac:picMkLst>
        </pc:picChg>
        <pc:picChg chg="add del mod">
          <ac:chgData name="Sanjana Kubde" userId="b80ed5d5-79e1-4da9-a873-98131182d4be" providerId="ADAL" clId="{3E909788-650D-449A-B1D8-94A9BD6C54B0}" dt="2024-08-27T03:45:42.390" v="2281" actId="478"/>
          <ac:picMkLst>
            <pc:docMk/>
            <pc:sldMk cId="3517978004" sldId="372"/>
            <ac:picMk id="28" creationId="{3F992000-463E-8210-8681-2B9A319C48A3}"/>
          </ac:picMkLst>
        </pc:picChg>
        <pc:picChg chg="add del mod">
          <ac:chgData name="Sanjana Kubde" userId="b80ed5d5-79e1-4da9-a873-98131182d4be" providerId="ADAL" clId="{3E909788-650D-449A-B1D8-94A9BD6C54B0}" dt="2024-08-27T03:46:58.268" v="2286" actId="478"/>
          <ac:picMkLst>
            <pc:docMk/>
            <pc:sldMk cId="3517978004" sldId="372"/>
            <ac:picMk id="29" creationId="{A36B0C22-7725-DAED-A88B-45553292982E}"/>
          </ac:picMkLst>
        </pc:picChg>
        <pc:picChg chg="add mod">
          <ac:chgData name="Sanjana Kubde" userId="b80ed5d5-79e1-4da9-a873-98131182d4be" providerId="ADAL" clId="{3E909788-650D-449A-B1D8-94A9BD6C54B0}" dt="2024-08-27T03:48:34.454" v="2298" actId="1076"/>
          <ac:picMkLst>
            <pc:docMk/>
            <pc:sldMk cId="3517978004" sldId="372"/>
            <ac:picMk id="35" creationId="{487AE6EC-7250-722E-95F0-587208482ACB}"/>
          </ac:picMkLst>
        </pc:picChg>
        <pc:picChg chg="add mod">
          <ac:chgData name="Sanjana Kubde" userId="b80ed5d5-79e1-4da9-a873-98131182d4be" providerId="ADAL" clId="{3E909788-650D-449A-B1D8-94A9BD6C54B0}" dt="2024-08-27T03:48:34.454" v="2298" actId="1076"/>
          <ac:picMkLst>
            <pc:docMk/>
            <pc:sldMk cId="3517978004" sldId="372"/>
            <ac:picMk id="37" creationId="{8FB5FB76-B55C-DD02-2A3E-9FD61FA87585}"/>
          </ac:picMkLst>
        </pc:picChg>
        <pc:picChg chg="add mod">
          <ac:chgData name="Sanjana Kubde" userId="b80ed5d5-79e1-4da9-a873-98131182d4be" providerId="ADAL" clId="{3E909788-650D-449A-B1D8-94A9BD6C54B0}" dt="2024-08-27T03:50:48.574" v="2306" actId="14100"/>
          <ac:picMkLst>
            <pc:docMk/>
            <pc:sldMk cId="3517978004" sldId="372"/>
            <ac:picMk id="39" creationId="{EEFB8563-2049-7728-3B4C-7A33F31C91DB}"/>
          </ac:picMkLst>
        </pc:picChg>
      </pc:sldChg>
      <pc:sldChg chg="del">
        <pc:chgData name="Sanjana Kubde" userId="b80ed5d5-79e1-4da9-a873-98131182d4be" providerId="ADAL" clId="{3E909788-650D-449A-B1D8-94A9BD6C54B0}" dt="2024-08-27T05:28:10.643" v="3162" actId="18676"/>
        <pc:sldMkLst>
          <pc:docMk/>
          <pc:sldMk cId="4287946988" sldId="377"/>
        </pc:sldMkLst>
      </pc:sldChg>
      <pc:sldChg chg="del">
        <pc:chgData name="Sanjana Kubde" userId="b80ed5d5-79e1-4da9-a873-98131182d4be" providerId="ADAL" clId="{3E909788-650D-449A-B1D8-94A9BD6C54B0}" dt="2024-08-27T05:28:10.643" v="3162" actId="18676"/>
        <pc:sldMkLst>
          <pc:docMk/>
          <pc:sldMk cId="3906083987" sldId="378"/>
        </pc:sldMkLst>
      </pc:sldChg>
      <pc:sldChg chg="del">
        <pc:chgData name="Sanjana Kubde" userId="b80ed5d5-79e1-4da9-a873-98131182d4be" providerId="ADAL" clId="{3E909788-650D-449A-B1D8-94A9BD6C54B0}" dt="2024-08-27T05:28:10.643" v="3162" actId="18676"/>
        <pc:sldMkLst>
          <pc:docMk/>
          <pc:sldMk cId="1610898329" sldId="379"/>
        </pc:sldMkLst>
      </pc:sldChg>
      <pc:sldChg chg="del">
        <pc:chgData name="Sanjana Kubde" userId="b80ed5d5-79e1-4da9-a873-98131182d4be" providerId="ADAL" clId="{3E909788-650D-449A-B1D8-94A9BD6C54B0}" dt="2024-08-27T05:28:10.643" v="3162" actId="18676"/>
        <pc:sldMkLst>
          <pc:docMk/>
          <pc:sldMk cId="1166827950" sldId="380"/>
        </pc:sldMkLst>
      </pc:sldChg>
      <pc:sldChg chg="addSp modSp new mod modNotesTx">
        <pc:chgData name="Sanjana Kubde" userId="b80ed5d5-79e1-4da9-a873-98131182d4be" providerId="ADAL" clId="{3E909788-650D-449A-B1D8-94A9BD6C54B0}" dt="2024-08-27T04:37:02.254" v="2920" actId="20577"/>
        <pc:sldMkLst>
          <pc:docMk/>
          <pc:sldMk cId="3392671369" sldId="381"/>
        </pc:sldMkLst>
        <pc:spChg chg="mod">
          <ac:chgData name="Sanjana Kubde" userId="b80ed5d5-79e1-4da9-a873-98131182d4be" providerId="ADAL" clId="{3E909788-650D-449A-B1D8-94A9BD6C54B0}" dt="2024-08-27T04:37:02.254" v="2920" actId="20577"/>
          <ac:spMkLst>
            <pc:docMk/>
            <pc:sldMk cId="3392671369" sldId="381"/>
            <ac:spMk id="2" creationId="{F8EFC480-3AE2-AE19-D354-106732AE7E87}"/>
          </ac:spMkLst>
        </pc:spChg>
        <pc:spChg chg="add mod">
          <ac:chgData name="Sanjana Kubde" userId="b80ed5d5-79e1-4da9-a873-98131182d4be" providerId="ADAL" clId="{3E909788-650D-449A-B1D8-94A9BD6C54B0}" dt="2024-08-27T04:35:08.085" v="2886" actId="14100"/>
          <ac:spMkLst>
            <pc:docMk/>
            <pc:sldMk cId="3392671369" sldId="381"/>
            <ac:spMk id="4" creationId="{568DE1AD-6F6E-4BAE-4EAF-429F3EE8717F}"/>
          </ac:spMkLst>
        </pc:spChg>
        <pc:spChg chg="add mod">
          <ac:chgData name="Sanjana Kubde" userId="b80ed5d5-79e1-4da9-a873-98131182d4be" providerId="ADAL" clId="{3E909788-650D-449A-B1D8-94A9BD6C54B0}" dt="2024-08-27T04:35:18.895" v="2887" actId="14100"/>
          <ac:spMkLst>
            <pc:docMk/>
            <pc:sldMk cId="3392671369" sldId="381"/>
            <ac:spMk id="5" creationId="{2E9192F4-73AA-D7EC-D76A-D5A3166A93E8}"/>
          </ac:spMkLst>
        </pc:spChg>
        <pc:graphicFrameChg chg="add mod modGraphic">
          <ac:chgData name="Sanjana Kubde" userId="b80ed5d5-79e1-4da9-a873-98131182d4be" providerId="ADAL" clId="{3E909788-650D-449A-B1D8-94A9BD6C54B0}" dt="2024-08-27T04:36:06.304" v="2889" actId="207"/>
          <ac:graphicFrameMkLst>
            <pc:docMk/>
            <pc:sldMk cId="3392671369" sldId="381"/>
            <ac:graphicFrameMk id="3" creationId="{18E47683-61AE-EAEA-18F9-F1376F370E3E}"/>
          </ac:graphicFrameMkLst>
        </pc:graphicFrameChg>
      </pc:sldChg>
      <pc:sldChg chg="addSp delSp modSp new mod">
        <pc:chgData name="Sanjana Kubde" userId="b80ed5d5-79e1-4da9-a873-98131182d4be" providerId="ADAL" clId="{3E909788-650D-449A-B1D8-94A9BD6C54B0}" dt="2024-08-27T05:48:15.737" v="3677" actId="20577"/>
        <pc:sldMkLst>
          <pc:docMk/>
          <pc:sldMk cId="3066462672" sldId="382"/>
        </pc:sldMkLst>
        <pc:spChg chg="mod">
          <ac:chgData name="Sanjana Kubde" userId="b80ed5d5-79e1-4da9-a873-98131182d4be" providerId="ADAL" clId="{3E909788-650D-449A-B1D8-94A9BD6C54B0}" dt="2024-08-19T20:24:35.833" v="238" actId="20577"/>
          <ac:spMkLst>
            <pc:docMk/>
            <pc:sldMk cId="3066462672" sldId="382"/>
            <ac:spMk id="2" creationId="{A439B224-66C4-ADB0-17C8-DA1BF6749D66}"/>
          </ac:spMkLst>
        </pc:spChg>
        <pc:spChg chg="add mod">
          <ac:chgData name="Sanjana Kubde" userId="b80ed5d5-79e1-4da9-a873-98131182d4be" providerId="ADAL" clId="{3E909788-650D-449A-B1D8-94A9BD6C54B0}" dt="2024-08-27T05:48:15.737" v="3677" actId="20577"/>
          <ac:spMkLst>
            <pc:docMk/>
            <pc:sldMk cId="3066462672" sldId="382"/>
            <ac:spMk id="3" creationId="{649FAA5F-F9DF-F5FB-D5CF-E39CF5088D54}"/>
          </ac:spMkLst>
        </pc:spChg>
        <pc:spChg chg="mod">
          <ac:chgData name="Sanjana Kubde" userId="b80ed5d5-79e1-4da9-a873-98131182d4be" providerId="ADAL" clId="{3E909788-650D-449A-B1D8-94A9BD6C54B0}" dt="2024-08-27T05:41:50.895" v="3275"/>
          <ac:spMkLst>
            <pc:docMk/>
            <pc:sldMk cId="3066462672" sldId="382"/>
            <ac:spMk id="6" creationId="{E385D8C9-CFD1-6CB1-6DDE-DCC814C3BBC1}"/>
          </ac:spMkLst>
        </pc:spChg>
        <pc:grpChg chg="add del mod">
          <ac:chgData name="Sanjana Kubde" userId="b80ed5d5-79e1-4da9-a873-98131182d4be" providerId="ADAL" clId="{3E909788-650D-449A-B1D8-94A9BD6C54B0}" dt="2024-08-27T05:41:52.402" v="3276"/>
          <ac:grpSpMkLst>
            <pc:docMk/>
            <pc:sldMk cId="3066462672" sldId="382"/>
            <ac:grpSpMk id="4" creationId="{BDA76AE7-D6F3-7A5D-1138-5C19C85732C5}"/>
          </ac:grpSpMkLst>
        </pc:grpChg>
        <pc:picChg chg="mod">
          <ac:chgData name="Sanjana Kubde" userId="b80ed5d5-79e1-4da9-a873-98131182d4be" providerId="ADAL" clId="{3E909788-650D-449A-B1D8-94A9BD6C54B0}" dt="2024-08-27T05:41:50.895" v="3275"/>
          <ac:picMkLst>
            <pc:docMk/>
            <pc:sldMk cId="3066462672" sldId="382"/>
            <ac:picMk id="5" creationId="{2A8180EF-0246-B82F-7C49-440D0DFBCF46}"/>
          </ac:picMkLst>
        </pc:picChg>
      </pc:sldChg>
      <pc:sldChg chg="add">
        <pc:chgData name="Sanjana Kubde" userId="b80ed5d5-79e1-4da9-a873-98131182d4be" providerId="ADAL" clId="{3E909788-650D-449A-B1D8-94A9BD6C54B0}" dt="2024-08-19T20:24:53.648" v="239"/>
        <pc:sldMkLst>
          <pc:docMk/>
          <pc:sldMk cId="2753067893" sldId="383"/>
        </pc:sldMkLst>
      </pc:sldChg>
      <pc:sldChg chg="modSp new del mod">
        <pc:chgData name="Sanjana Kubde" userId="b80ed5d5-79e1-4da9-a873-98131182d4be" providerId="ADAL" clId="{3E909788-650D-449A-B1D8-94A9BD6C54B0}" dt="2024-08-27T04:30:31.340" v="2820" actId="47"/>
        <pc:sldMkLst>
          <pc:docMk/>
          <pc:sldMk cId="373162103" sldId="384"/>
        </pc:sldMkLst>
        <pc:spChg chg="mod">
          <ac:chgData name="Sanjana Kubde" userId="b80ed5d5-79e1-4da9-a873-98131182d4be" providerId="ADAL" clId="{3E909788-650D-449A-B1D8-94A9BD6C54B0}" dt="2024-08-21T18:48:05.489" v="262" actId="20577"/>
          <ac:spMkLst>
            <pc:docMk/>
            <pc:sldMk cId="373162103" sldId="384"/>
            <ac:spMk id="3" creationId="{66ACC906-42F7-0278-7999-664325E80E9E}"/>
          </ac:spMkLst>
        </pc:spChg>
      </pc:sldChg>
      <pc:sldChg chg="addSp delSp modSp new mod">
        <pc:chgData name="Sanjana Kubde" userId="b80ed5d5-79e1-4da9-a873-98131182d4be" providerId="ADAL" clId="{3E909788-650D-449A-B1D8-94A9BD6C54B0}" dt="2024-08-27T05:30:44.313" v="3166" actId="108"/>
        <pc:sldMkLst>
          <pc:docMk/>
          <pc:sldMk cId="1416281466" sldId="385"/>
        </pc:sldMkLst>
        <pc:spChg chg="del mod">
          <ac:chgData name="Sanjana Kubde" userId="b80ed5d5-79e1-4da9-a873-98131182d4be" providerId="ADAL" clId="{3E909788-650D-449A-B1D8-94A9BD6C54B0}" dt="2024-08-27T04:57:48.173" v="2947" actId="931"/>
          <ac:spMkLst>
            <pc:docMk/>
            <pc:sldMk cId="1416281466" sldId="385"/>
            <ac:spMk id="2" creationId="{AC3141B9-8D22-7707-58C2-018E3B449962}"/>
          </ac:spMkLst>
        </pc:spChg>
        <pc:spChg chg="mod">
          <ac:chgData name="Sanjana Kubde" userId="b80ed5d5-79e1-4da9-a873-98131182d4be" providerId="ADAL" clId="{3E909788-650D-449A-B1D8-94A9BD6C54B0}" dt="2024-08-21T19:08:50.307" v="413" actId="27636"/>
          <ac:spMkLst>
            <pc:docMk/>
            <pc:sldMk cId="1416281466" sldId="385"/>
            <ac:spMk id="3" creationId="{6459C1CB-5D91-2F16-A5BF-0C13B75D8C48}"/>
          </ac:spMkLst>
        </pc:spChg>
        <pc:spChg chg="del">
          <ac:chgData name="Sanjana Kubde" userId="b80ed5d5-79e1-4da9-a873-98131182d4be" providerId="ADAL" clId="{3E909788-650D-449A-B1D8-94A9BD6C54B0}" dt="2024-08-21T19:36:51.613" v="695" actId="478"/>
          <ac:spMkLst>
            <pc:docMk/>
            <pc:sldMk cId="1416281466" sldId="385"/>
            <ac:spMk id="4" creationId="{EC1ACD61-BBF9-1995-86E5-D3172D24EEE9}"/>
          </ac:spMkLst>
        </pc:spChg>
        <pc:spChg chg="mod">
          <ac:chgData name="Sanjana Kubde" userId="b80ed5d5-79e1-4da9-a873-98131182d4be" providerId="ADAL" clId="{3E909788-650D-449A-B1D8-94A9BD6C54B0}" dt="2024-08-27T05:30:44.313" v="3166" actId="108"/>
          <ac:spMkLst>
            <pc:docMk/>
            <pc:sldMk cId="1416281466" sldId="385"/>
            <ac:spMk id="5" creationId="{A1B3F8CD-D493-3A6D-AE27-AC17CD7CB491}"/>
          </ac:spMkLst>
        </pc:spChg>
        <pc:spChg chg="del">
          <ac:chgData name="Sanjana Kubde" userId="b80ed5d5-79e1-4da9-a873-98131182d4be" providerId="ADAL" clId="{3E909788-650D-449A-B1D8-94A9BD6C54B0}" dt="2024-08-21T19:09:00.998" v="414" actId="478"/>
          <ac:spMkLst>
            <pc:docMk/>
            <pc:sldMk cId="1416281466" sldId="385"/>
            <ac:spMk id="6" creationId="{B3980EA3-F263-87BD-C518-38404AA8964C}"/>
          </ac:spMkLst>
        </pc:spChg>
        <pc:spChg chg="add del mod">
          <ac:chgData name="Sanjana Kubde" userId="b80ed5d5-79e1-4da9-a873-98131182d4be" providerId="ADAL" clId="{3E909788-650D-449A-B1D8-94A9BD6C54B0}" dt="2024-08-27T04:58:55.168" v="2951"/>
          <ac:spMkLst>
            <pc:docMk/>
            <pc:sldMk cId="1416281466" sldId="385"/>
            <ac:spMk id="10" creationId="{BC0CAF73-1BBC-5A68-128E-803EDDCD9983}"/>
          </ac:spMkLst>
        </pc:spChg>
        <pc:spChg chg="add del mod">
          <ac:chgData name="Sanjana Kubde" userId="b80ed5d5-79e1-4da9-a873-98131182d4be" providerId="ADAL" clId="{3E909788-650D-449A-B1D8-94A9BD6C54B0}" dt="2024-08-27T05:01:06.587" v="2965" actId="931"/>
          <ac:spMkLst>
            <pc:docMk/>
            <pc:sldMk cId="1416281466" sldId="385"/>
            <ac:spMk id="14" creationId="{8F0378A6-60A8-4460-FE87-B8DDDDD0FBAF}"/>
          </ac:spMkLst>
        </pc:spChg>
        <pc:spChg chg="add del mod">
          <ac:chgData name="Sanjana Kubde" userId="b80ed5d5-79e1-4da9-a873-98131182d4be" providerId="ADAL" clId="{3E909788-650D-449A-B1D8-94A9BD6C54B0}" dt="2024-08-27T05:01:15.409" v="2968" actId="478"/>
          <ac:spMkLst>
            <pc:docMk/>
            <pc:sldMk cId="1416281466" sldId="385"/>
            <ac:spMk id="20" creationId="{BC82D31E-4269-F74F-465E-BEB8E786259F}"/>
          </ac:spMkLst>
        </pc:spChg>
        <pc:picChg chg="add del mod">
          <ac:chgData name="Sanjana Kubde" userId="b80ed5d5-79e1-4da9-a873-98131182d4be" providerId="ADAL" clId="{3E909788-650D-449A-B1D8-94A9BD6C54B0}" dt="2024-08-27T04:58:00.385" v="2950" actId="478"/>
          <ac:picMkLst>
            <pc:docMk/>
            <pc:sldMk cId="1416281466" sldId="385"/>
            <ac:picMk id="8" creationId="{B2F0E985-1EE2-9DAD-8F34-BDB8B19747C7}"/>
          </ac:picMkLst>
        </pc:picChg>
        <pc:picChg chg="add del mod">
          <ac:chgData name="Sanjana Kubde" userId="b80ed5d5-79e1-4da9-a873-98131182d4be" providerId="ADAL" clId="{3E909788-650D-449A-B1D8-94A9BD6C54B0}" dt="2024-08-27T04:59:10.339" v="2954" actId="478"/>
          <ac:picMkLst>
            <pc:docMk/>
            <pc:sldMk cId="1416281466" sldId="385"/>
            <ac:picMk id="12" creationId="{4E9FE52B-6301-F7A1-B247-ABEAFCECB8C4}"/>
          </ac:picMkLst>
        </pc:picChg>
        <pc:picChg chg="add del mod">
          <ac:chgData name="Sanjana Kubde" userId="b80ed5d5-79e1-4da9-a873-98131182d4be" providerId="ADAL" clId="{3E909788-650D-449A-B1D8-94A9BD6C54B0}" dt="2024-08-27T05:00:45.658" v="2963"/>
          <ac:picMkLst>
            <pc:docMk/>
            <pc:sldMk cId="1416281466" sldId="385"/>
            <ac:picMk id="16" creationId="{6EF23ACC-0329-3307-3DEB-5EEFB8A24873}"/>
          </ac:picMkLst>
        </pc:picChg>
        <pc:picChg chg="add del mod">
          <ac:chgData name="Sanjana Kubde" userId="b80ed5d5-79e1-4da9-a873-98131182d4be" providerId="ADAL" clId="{3E909788-650D-449A-B1D8-94A9BD6C54B0}" dt="2024-08-27T05:01:12.988" v="2967" actId="478"/>
          <ac:picMkLst>
            <pc:docMk/>
            <pc:sldMk cId="1416281466" sldId="385"/>
            <ac:picMk id="18" creationId="{507A96D7-6DA7-B1E9-67C1-2CEB42BB4393}"/>
          </ac:picMkLst>
        </pc:picChg>
        <pc:picChg chg="add mod">
          <ac:chgData name="Sanjana Kubde" userId="b80ed5d5-79e1-4da9-a873-98131182d4be" providerId="ADAL" clId="{3E909788-650D-449A-B1D8-94A9BD6C54B0}" dt="2024-08-27T05:02:25.914" v="2974" actId="1076"/>
          <ac:picMkLst>
            <pc:docMk/>
            <pc:sldMk cId="1416281466" sldId="385"/>
            <ac:picMk id="22" creationId="{8903357A-8262-8C46-CE64-15127D16CDBE}"/>
          </ac:picMkLst>
        </pc:picChg>
      </pc:sldChg>
      <pc:sldChg chg="modSp add del mod modNotesTx">
        <pc:chgData name="Sanjana Kubde" userId="b80ed5d5-79e1-4da9-a873-98131182d4be" providerId="ADAL" clId="{3E909788-650D-449A-B1D8-94A9BD6C54B0}" dt="2024-08-27T05:02:51.358" v="2975" actId="47"/>
        <pc:sldMkLst>
          <pc:docMk/>
          <pc:sldMk cId="711711173" sldId="386"/>
        </pc:sldMkLst>
        <pc:spChg chg="mod">
          <ac:chgData name="Sanjana Kubde" userId="b80ed5d5-79e1-4da9-a873-98131182d4be" providerId="ADAL" clId="{3E909788-650D-449A-B1D8-94A9BD6C54B0}" dt="2024-08-26T15:14:00.728" v="1391" actId="20577"/>
          <ac:spMkLst>
            <pc:docMk/>
            <pc:sldMk cId="711711173" sldId="386"/>
            <ac:spMk id="6" creationId="{19E812B4-5812-A108-5839-09436EC118CA}"/>
          </ac:spMkLst>
        </pc:spChg>
        <pc:spChg chg="mod">
          <ac:chgData name="Sanjana Kubde" userId="b80ed5d5-79e1-4da9-a873-98131182d4be" providerId="ADAL" clId="{3E909788-650D-449A-B1D8-94A9BD6C54B0}" dt="2024-08-21T19:55:02.658" v="1222" actId="1076"/>
          <ac:spMkLst>
            <pc:docMk/>
            <pc:sldMk cId="711711173" sldId="386"/>
            <ac:spMk id="10" creationId="{4EFFB59B-8974-A8BB-5BC9-7C6085ACCD87}"/>
          </ac:spMkLst>
        </pc:spChg>
        <pc:spChg chg="mod">
          <ac:chgData name="Sanjana Kubde" userId="b80ed5d5-79e1-4da9-a873-98131182d4be" providerId="ADAL" clId="{3E909788-650D-449A-B1D8-94A9BD6C54B0}" dt="2024-08-22T15:45:19.853" v="1343" actId="20577"/>
          <ac:spMkLst>
            <pc:docMk/>
            <pc:sldMk cId="711711173" sldId="386"/>
            <ac:spMk id="25" creationId="{0B0D868B-3056-6D07-D5BB-C6FD973A35D5}"/>
          </ac:spMkLst>
        </pc:spChg>
        <pc:picChg chg="mod">
          <ac:chgData name="Sanjana Kubde" userId="b80ed5d5-79e1-4da9-a873-98131182d4be" providerId="ADAL" clId="{3E909788-650D-449A-B1D8-94A9BD6C54B0}" dt="2024-08-27T03:34:11.920" v="2271" actId="1076"/>
          <ac:picMkLst>
            <pc:docMk/>
            <pc:sldMk cId="711711173" sldId="386"/>
            <ac:picMk id="27" creationId="{47AD1EB3-8404-21ED-7099-AE68335F3BDF}"/>
          </ac:picMkLst>
        </pc:picChg>
      </pc:sldChg>
      <pc:sldChg chg="delSp modSp add del mod">
        <pc:chgData name="Sanjana Kubde" userId="b80ed5d5-79e1-4da9-a873-98131182d4be" providerId="ADAL" clId="{3E909788-650D-449A-B1D8-94A9BD6C54B0}" dt="2024-08-27T04:36:20.460" v="2890" actId="47"/>
        <pc:sldMkLst>
          <pc:docMk/>
          <pc:sldMk cId="3986324888" sldId="2086971357"/>
        </pc:sldMkLst>
        <pc:spChg chg="mod">
          <ac:chgData name="Sanjana Kubde" userId="b80ed5d5-79e1-4da9-a873-98131182d4be" providerId="ADAL" clId="{3E909788-650D-449A-B1D8-94A9BD6C54B0}" dt="2024-08-27T04:31:27.389" v="2826" actId="14100"/>
          <ac:spMkLst>
            <pc:docMk/>
            <pc:sldMk cId="3986324888" sldId="2086971357"/>
            <ac:spMk id="8" creationId="{B36D3E4B-292C-A582-F383-174258A64E7E}"/>
          </ac:spMkLst>
        </pc:spChg>
        <pc:spChg chg="mod">
          <ac:chgData name="Sanjana Kubde" userId="b80ed5d5-79e1-4da9-a873-98131182d4be" providerId="ADAL" clId="{3E909788-650D-449A-B1D8-94A9BD6C54B0}" dt="2024-08-27T04:31:21.215" v="2825" actId="14100"/>
          <ac:spMkLst>
            <pc:docMk/>
            <pc:sldMk cId="3986324888" sldId="2086971357"/>
            <ac:spMk id="10" creationId="{252412C7-747D-4830-753D-636A01FA042E}"/>
          </ac:spMkLst>
        </pc:spChg>
        <pc:graphicFrameChg chg="modGraphic">
          <ac:chgData name="Sanjana Kubde" userId="b80ed5d5-79e1-4da9-a873-98131182d4be" providerId="ADAL" clId="{3E909788-650D-449A-B1D8-94A9BD6C54B0}" dt="2024-08-22T15:46:40.903" v="1347" actId="20577"/>
          <ac:graphicFrameMkLst>
            <pc:docMk/>
            <pc:sldMk cId="3986324888" sldId="2086971357"/>
            <ac:graphicFrameMk id="9" creationId="{B34597B9-D08B-409F-A792-D3C50E3C9ED6}"/>
          </ac:graphicFrameMkLst>
        </pc:graphicFrameChg>
        <pc:cxnChg chg="del">
          <ac:chgData name="Sanjana Kubde" userId="b80ed5d5-79e1-4da9-a873-98131182d4be" providerId="ADAL" clId="{3E909788-650D-449A-B1D8-94A9BD6C54B0}" dt="2024-08-27T04:31:01.588" v="2821" actId="478"/>
          <ac:cxnSpMkLst>
            <pc:docMk/>
            <pc:sldMk cId="3986324888" sldId="2086971357"/>
            <ac:cxnSpMk id="4" creationId="{89B0CE7D-F786-D17A-5314-639DF7B0E6F4}"/>
          </ac:cxnSpMkLst>
        </pc:cxnChg>
        <pc:cxnChg chg="del">
          <ac:chgData name="Sanjana Kubde" userId="b80ed5d5-79e1-4da9-a873-98131182d4be" providerId="ADAL" clId="{3E909788-650D-449A-B1D8-94A9BD6C54B0}" dt="2024-08-27T04:31:02.386" v="2822" actId="478"/>
          <ac:cxnSpMkLst>
            <pc:docMk/>
            <pc:sldMk cId="3986324888" sldId="2086971357"/>
            <ac:cxnSpMk id="5" creationId="{A4146ADA-6B87-A8D3-F0AB-3648AECB12D8}"/>
          </ac:cxnSpMkLst>
        </pc:cxnChg>
        <pc:cxnChg chg="del">
          <ac:chgData name="Sanjana Kubde" userId="b80ed5d5-79e1-4da9-a873-98131182d4be" providerId="ADAL" clId="{3E909788-650D-449A-B1D8-94A9BD6C54B0}" dt="2024-08-27T04:31:03.557" v="2823" actId="478"/>
          <ac:cxnSpMkLst>
            <pc:docMk/>
            <pc:sldMk cId="3986324888" sldId="2086971357"/>
            <ac:cxnSpMk id="6" creationId="{FB47C4A0-FC63-FD77-16F1-B35C77AA06BC}"/>
          </ac:cxnSpMkLst>
        </pc:cxnChg>
        <pc:cxnChg chg="del">
          <ac:chgData name="Sanjana Kubde" userId="b80ed5d5-79e1-4da9-a873-98131182d4be" providerId="ADAL" clId="{3E909788-650D-449A-B1D8-94A9BD6C54B0}" dt="2024-08-27T04:31:04.652" v="2824" actId="478"/>
          <ac:cxnSpMkLst>
            <pc:docMk/>
            <pc:sldMk cId="3986324888" sldId="2086971357"/>
            <ac:cxnSpMk id="7" creationId="{44C5D236-0957-D1B7-62F6-3F211376E0F2}"/>
          </ac:cxnSpMkLst>
        </pc:cxnChg>
      </pc:sldChg>
      <pc:sldChg chg="modSp new del mod">
        <pc:chgData name="Sanjana Kubde" userId="b80ed5d5-79e1-4da9-a873-98131182d4be" providerId="ADAL" clId="{3E909788-650D-449A-B1D8-94A9BD6C54B0}" dt="2024-08-27T02:25:18.693" v="1726" actId="47"/>
        <pc:sldMkLst>
          <pc:docMk/>
          <pc:sldMk cId="384506374" sldId="2086971358"/>
        </pc:sldMkLst>
        <pc:spChg chg="mod">
          <ac:chgData name="Sanjana Kubde" userId="b80ed5d5-79e1-4da9-a873-98131182d4be" providerId="ADAL" clId="{3E909788-650D-449A-B1D8-94A9BD6C54B0}" dt="2024-08-22T15:56:18.525" v="1376" actId="207"/>
          <ac:spMkLst>
            <pc:docMk/>
            <pc:sldMk cId="384506374" sldId="2086971358"/>
            <ac:spMk id="2" creationId="{17BDA53C-7B93-2203-0B8F-6CCBA1219D70}"/>
          </ac:spMkLst>
        </pc:spChg>
      </pc:sldChg>
      <pc:sldChg chg="addSp delSp modSp add del mod modNotesTx">
        <pc:chgData name="Sanjana Kubde" userId="b80ed5d5-79e1-4da9-a873-98131182d4be" providerId="ADAL" clId="{3E909788-650D-449A-B1D8-94A9BD6C54B0}" dt="2024-08-27T05:32:16.594" v="3168" actId="1076"/>
        <pc:sldMkLst>
          <pc:docMk/>
          <pc:sldMk cId="3479794534" sldId="2147480101"/>
        </pc:sldMkLst>
        <pc:spChg chg="mod">
          <ac:chgData name="Sanjana Kubde" userId="b80ed5d5-79e1-4da9-a873-98131182d4be" providerId="ADAL" clId="{3E909788-650D-449A-B1D8-94A9BD6C54B0}" dt="2024-08-27T05:32:16.594" v="3168" actId="1076"/>
          <ac:spMkLst>
            <pc:docMk/>
            <pc:sldMk cId="3479794534" sldId="2147480101"/>
            <ac:spMk id="6" creationId="{F41369E5-E6DB-1E3B-17DC-F0CBA858E2A3}"/>
          </ac:spMkLst>
        </pc:spChg>
        <pc:spChg chg="add del mod">
          <ac:chgData name="Sanjana Kubde" userId="b80ed5d5-79e1-4da9-a873-98131182d4be" providerId="ADAL" clId="{3E909788-650D-449A-B1D8-94A9BD6C54B0}" dt="2024-08-27T04:42:34.752" v="2921" actId="931"/>
          <ac:spMkLst>
            <pc:docMk/>
            <pc:sldMk cId="3479794534" sldId="2147480101"/>
            <ac:spMk id="8" creationId="{09D21718-048A-3F0E-E729-C67FA84AE01E}"/>
          </ac:spMkLst>
        </pc:spChg>
        <pc:graphicFrameChg chg="modGraphic">
          <ac:chgData name="Sanjana Kubde" userId="b80ed5d5-79e1-4da9-a873-98131182d4be" providerId="ADAL" clId="{3E909788-650D-449A-B1D8-94A9BD6C54B0}" dt="2024-08-27T05:32:12.126" v="3167" actId="255"/>
          <ac:graphicFrameMkLst>
            <pc:docMk/>
            <pc:sldMk cId="3479794534" sldId="2147480101"/>
            <ac:graphicFrameMk id="7" creationId="{BEC11E55-CBE8-D8AE-5729-D3D231A4817C}"/>
          </ac:graphicFrameMkLst>
        </pc:graphicFrameChg>
        <pc:picChg chg="del">
          <ac:chgData name="Sanjana Kubde" userId="b80ed5d5-79e1-4da9-a873-98131182d4be" providerId="ADAL" clId="{3E909788-650D-449A-B1D8-94A9BD6C54B0}" dt="2024-08-27T04:28:12.086" v="2811" actId="478"/>
          <ac:picMkLst>
            <pc:docMk/>
            <pc:sldMk cId="3479794534" sldId="2147480101"/>
            <ac:picMk id="9" creationId="{BAB3E0E4-F769-3976-8A7A-28DC16F4B365}"/>
          </ac:picMkLst>
        </pc:picChg>
        <pc:picChg chg="add mod">
          <ac:chgData name="Sanjana Kubde" userId="b80ed5d5-79e1-4da9-a873-98131182d4be" providerId="ADAL" clId="{3E909788-650D-449A-B1D8-94A9BD6C54B0}" dt="2024-08-27T04:42:34.752" v="2921" actId="931"/>
          <ac:picMkLst>
            <pc:docMk/>
            <pc:sldMk cId="3479794534" sldId="2147480101"/>
            <ac:picMk id="11" creationId="{A843C2B7-4BCF-C2EE-67A5-09F15F9B65CD}"/>
          </ac:picMkLst>
        </pc:picChg>
      </pc:sldChg>
      <pc:sldChg chg="addSp delSp modSp add mod">
        <pc:chgData name="Sanjana Kubde" userId="b80ed5d5-79e1-4da9-a873-98131182d4be" providerId="ADAL" clId="{3E909788-650D-449A-B1D8-94A9BD6C54B0}" dt="2024-08-27T05:25:02.969" v="3156" actId="1076"/>
        <pc:sldMkLst>
          <pc:docMk/>
          <pc:sldMk cId="437081407" sldId="2147480102"/>
        </pc:sldMkLst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4" creationId="{0595EB8F-463A-A43F-4979-0A00A057FB49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5" creationId="{93D509C8-4DB5-8AB0-877D-75E8B54028C0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7" creationId="{270AF1B4-65C4-CF02-2F54-050BA0637881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8" creationId="{A07822CE-831F-94AA-7ECB-E9D37438CFA3}"/>
          </ac:spMkLst>
        </pc:spChg>
        <pc:spChg chg="del mod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9" creationId="{90CC45CC-4013-A209-9745-9E62ED81EC74}"/>
          </ac:spMkLst>
        </pc:spChg>
        <pc:spChg chg="del">
          <ac:chgData name="Sanjana Kubde" userId="b80ed5d5-79e1-4da9-a873-98131182d4be" providerId="ADAL" clId="{3E909788-650D-449A-B1D8-94A9BD6C54B0}" dt="2024-08-26T15:20:10.871" v="1408" actId="478"/>
          <ac:spMkLst>
            <pc:docMk/>
            <pc:sldMk cId="437081407" sldId="2147480102"/>
            <ac:spMk id="10" creationId="{4EFFB59B-8974-A8BB-5BC9-7C6085ACCD87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11" creationId="{96AD8253-399B-A111-6023-45E8DCBECDFE}"/>
          </ac:spMkLst>
        </pc:spChg>
        <pc:spChg chg="del">
          <ac:chgData name="Sanjana Kubde" userId="b80ed5d5-79e1-4da9-a873-98131182d4be" providerId="ADAL" clId="{3E909788-650D-449A-B1D8-94A9BD6C54B0}" dt="2024-08-26T15:17:45.688" v="1397" actId="478"/>
          <ac:spMkLst>
            <pc:docMk/>
            <pc:sldMk cId="437081407" sldId="2147480102"/>
            <ac:spMk id="12" creationId="{74D07698-87E4-E558-4786-EEAF3349DC13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13" creationId="{D4AE9947-5495-E50A-4647-939423234160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14" creationId="{F8D3D7C5-0591-4A55-90B2-1F88523FD318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15" creationId="{B3BAB914-508D-36E5-EFAF-D191B29FF84E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16" creationId="{92497762-587E-2C29-F280-DAB6BE8208BD}"/>
          </ac:spMkLst>
        </pc:spChg>
        <pc:spChg chg="del">
          <ac:chgData name="Sanjana Kubde" userId="b80ed5d5-79e1-4da9-a873-98131182d4be" providerId="ADAL" clId="{3E909788-650D-449A-B1D8-94A9BD6C54B0}" dt="2024-08-26T15:17:44.412" v="1396" actId="478"/>
          <ac:spMkLst>
            <pc:docMk/>
            <pc:sldMk cId="437081407" sldId="2147480102"/>
            <ac:spMk id="17" creationId="{5928A6F2-A5D3-473E-2F47-1BE79CA19231}"/>
          </ac:spMkLst>
        </pc:spChg>
        <pc:spChg chg="add mod ord">
          <ac:chgData name="Sanjana Kubde" userId="b80ed5d5-79e1-4da9-a873-98131182d4be" providerId="ADAL" clId="{3E909788-650D-449A-B1D8-94A9BD6C54B0}" dt="2024-08-27T05:23:07.391" v="3143" actId="14100"/>
          <ac:spMkLst>
            <pc:docMk/>
            <pc:sldMk cId="437081407" sldId="2147480102"/>
            <ac:spMk id="18" creationId="{7BB346EB-6CE8-559E-80D3-A64BF29B1331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19" creationId="{097AA781-6DB7-539C-402D-48625AE0424A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20" creationId="{D78CE728-A576-F0B4-3107-6C95D6E452FB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21" creationId="{59CD3B76-65D9-5306-9DC4-28CA778542F8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22" creationId="{D5946787-81D9-EE12-5D6A-62FE66C145D1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23" creationId="{BF96C8DD-DEA1-D3CF-2FD5-AEFF623C7BBF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25" creationId="{0B0D868B-3056-6D07-D5BB-C6FD973A35D5}"/>
          </ac:spMkLst>
        </pc:spChg>
        <pc:spChg chg="add mod ord">
          <ac:chgData name="Sanjana Kubde" userId="b80ed5d5-79e1-4da9-a873-98131182d4be" providerId="ADAL" clId="{3E909788-650D-449A-B1D8-94A9BD6C54B0}" dt="2024-08-27T05:23:11.262" v="3144" actId="14100"/>
          <ac:spMkLst>
            <pc:docMk/>
            <pc:sldMk cId="437081407" sldId="2147480102"/>
            <ac:spMk id="27" creationId="{3085DBD4-463A-C633-F7F0-286C22A4E4B3}"/>
          </ac:spMkLst>
        </pc:spChg>
        <pc:spChg chg="add del mod ord">
          <ac:chgData name="Sanjana Kubde" userId="b80ed5d5-79e1-4da9-a873-98131182d4be" providerId="ADAL" clId="{3E909788-650D-449A-B1D8-94A9BD6C54B0}" dt="2024-08-27T05:23:14.648" v="3145" actId="14100"/>
          <ac:spMkLst>
            <pc:docMk/>
            <pc:sldMk cId="437081407" sldId="2147480102"/>
            <ac:spMk id="28" creationId="{144D5A7C-3E9A-5CAC-0065-3D8F9707946A}"/>
          </ac:spMkLst>
        </pc:spChg>
        <pc:spChg chg="add mod ord">
          <ac:chgData name="Sanjana Kubde" userId="b80ed5d5-79e1-4da9-a873-98131182d4be" providerId="ADAL" clId="{3E909788-650D-449A-B1D8-94A9BD6C54B0}" dt="2024-08-27T05:23:18.010" v="3146" actId="14100"/>
          <ac:spMkLst>
            <pc:docMk/>
            <pc:sldMk cId="437081407" sldId="2147480102"/>
            <ac:spMk id="29" creationId="{A09C9DAF-3ED0-50C7-B670-945484647EC4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34" creationId="{30E9F412-09A1-A5AA-3738-04FA422C200C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35" creationId="{9699C287-7EAE-23D5-07C3-1FE03E1FDD80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39" creationId="{70E19317-0F30-4F81-5751-AB5E5E6A0348}"/>
          </ac:spMkLst>
        </pc:spChg>
        <pc:spChg chg="del">
          <ac:chgData name="Sanjana Kubde" userId="b80ed5d5-79e1-4da9-a873-98131182d4be" providerId="ADAL" clId="{3E909788-650D-449A-B1D8-94A9BD6C54B0}" dt="2024-08-26T15:17:42.554" v="1395" actId="478"/>
          <ac:spMkLst>
            <pc:docMk/>
            <pc:sldMk cId="437081407" sldId="2147480102"/>
            <ac:spMk id="43" creationId="{C7EF3254-CF49-A288-8F95-EA767B5807E2}"/>
          </ac:spMkLst>
        </pc:spChg>
        <pc:spChg chg="add mod">
          <ac:chgData name="Sanjana Kubde" userId="b80ed5d5-79e1-4da9-a873-98131182d4be" providerId="ADAL" clId="{3E909788-650D-449A-B1D8-94A9BD6C54B0}" dt="2024-08-27T05:05:58.585" v="2984" actId="1076"/>
          <ac:spMkLst>
            <pc:docMk/>
            <pc:sldMk cId="437081407" sldId="2147480102"/>
            <ac:spMk id="45" creationId="{4EEE0185-203E-85A3-1CA9-9AB70FB6ECC4}"/>
          </ac:spMkLst>
        </pc:spChg>
        <pc:spChg chg="add mod">
          <ac:chgData name="Sanjana Kubde" userId="b80ed5d5-79e1-4da9-a873-98131182d4be" providerId="ADAL" clId="{3E909788-650D-449A-B1D8-94A9BD6C54B0}" dt="2024-08-27T05:05:58.585" v="2984" actId="1076"/>
          <ac:spMkLst>
            <pc:docMk/>
            <pc:sldMk cId="437081407" sldId="2147480102"/>
            <ac:spMk id="46" creationId="{AB1FCA81-384B-51F7-236D-44FF0757D3AD}"/>
          </ac:spMkLst>
        </pc:spChg>
        <pc:spChg chg="add mod">
          <ac:chgData name="Sanjana Kubde" userId="b80ed5d5-79e1-4da9-a873-98131182d4be" providerId="ADAL" clId="{3E909788-650D-449A-B1D8-94A9BD6C54B0}" dt="2024-08-27T05:05:58.585" v="2984" actId="1076"/>
          <ac:spMkLst>
            <pc:docMk/>
            <pc:sldMk cId="437081407" sldId="2147480102"/>
            <ac:spMk id="47" creationId="{B3EA9142-A8A5-E5CB-2C1E-E09F6573E595}"/>
          </ac:spMkLst>
        </pc:spChg>
        <pc:spChg chg="add del mod">
          <ac:chgData name="Sanjana Kubde" userId="b80ed5d5-79e1-4da9-a873-98131182d4be" providerId="ADAL" clId="{3E909788-650D-449A-B1D8-94A9BD6C54B0}" dt="2024-08-26T15:24:33.228" v="1448"/>
          <ac:spMkLst>
            <pc:docMk/>
            <pc:sldMk cId="437081407" sldId="2147480102"/>
            <ac:spMk id="48" creationId="{90C8AB2F-DA97-9C2F-57FA-87B7027688B7}"/>
          </ac:spMkLst>
        </pc:spChg>
        <pc:spChg chg="add mod">
          <ac:chgData name="Sanjana Kubde" userId="b80ed5d5-79e1-4da9-a873-98131182d4be" providerId="ADAL" clId="{3E909788-650D-449A-B1D8-94A9BD6C54B0}" dt="2024-08-27T05:05:58.585" v="2984" actId="1076"/>
          <ac:spMkLst>
            <pc:docMk/>
            <pc:sldMk cId="437081407" sldId="2147480102"/>
            <ac:spMk id="49" creationId="{3AC3D9DE-6F1A-0CF0-BA87-605B3D689834}"/>
          </ac:spMkLst>
        </pc:spChg>
        <pc:spChg chg="add del mod">
          <ac:chgData name="Sanjana Kubde" userId="b80ed5d5-79e1-4da9-a873-98131182d4be" providerId="ADAL" clId="{3E909788-650D-449A-B1D8-94A9BD6C54B0}" dt="2024-08-26T15:25:13.704" v="1466"/>
          <ac:spMkLst>
            <pc:docMk/>
            <pc:sldMk cId="437081407" sldId="2147480102"/>
            <ac:spMk id="50" creationId="{10614E1A-C640-703A-BD16-370098447EB2}"/>
          </ac:spMkLst>
        </pc:spChg>
        <pc:spChg chg="add del mod">
          <ac:chgData name="Sanjana Kubde" userId="b80ed5d5-79e1-4da9-a873-98131182d4be" providerId="ADAL" clId="{3E909788-650D-449A-B1D8-94A9BD6C54B0}" dt="2024-08-27T05:07:18.858" v="2997" actId="478"/>
          <ac:spMkLst>
            <pc:docMk/>
            <pc:sldMk cId="437081407" sldId="2147480102"/>
            <ac:spMk id="51" creationId="{966D6743-C00D-0630-5E64-2E20866BFCAF}"/>
          </ac:spMkLst>
        </pc:spChg>
        <pc:spChg chg="add del mod">
          <ac:chgData name="Sanjana Kubde" userId="b80ed5d5-79e1-4da9-a873-98131182d4be" providerId="ADAL" clId="{3E909788-650D-449A-B1D8-94A9BD6C54B0}" dt="2024-08-27T05:07:24.335" v="3000" actId="478"/>
          <ac:spMkLst>
            <pc:docMk/>
            <pc:sldMk cId="437081407" sldId="2147480102"/>
            <ac:spMk id="52" creationId="{1A09F804-7163-3A1A-313B-33221494B3D6}"/>
          </ac:spMkLst>
        </pc:spChg>
        <pc:spChg chg="add del mod">
          <ac:chgData name="Sanjana Kubde" userId="b80ed5d5-79e1-4da9-a873-98131182d4be" providerId="ADAL" clId="{3E909788-650D-449A-B1D8-94A9BD6C54B0}" dt="2024-08-27T05:07:21.710" v="2999" actId="478"/>
          <ac:spMkLst>
            <pc:docMk/>
            <pc:sldMk cId="437081407" sldId="2147480102"/>
            <ac:spMk id="53" creationId="{A8B4CCFB-6E36-8C5E-D17F-B6CB45043881}"/>
          </ac:spMkLst>
        </pc:spChg>
        <pc:spChg chg="add del mod">
          <ac:chgData name="Sanjana Kubde" userId="b80ed5d5-79e1-4da9-a873-98131182d4be" providerId="ADAL" clId="{3E909788-650D-449A-B1D8-94A9BD6C54B0}" dt="2024-08-27T05:07:26.780" v="3002" actId="478"/>
          <ac:spMkLst>
            <pc:docMk/>
            <pc:sldMk cId="437081407" sldId="2147480102"/>
            <ac:spMk id="54" creationId="{F3042EAD-AF01-D56D-FBD9-A2CBF2BE9709}"/>
          </ac:spMkLst>
        </pc:spChg>
        <pc:spChg chg="add del mod">
          <ac:chgData name="Sanjana Kubde" userId="b80ed5d5-79e1-4da9-a873-98131182d4be" providerId="ADAL" clId="{3E909788-650D-449A-B1D8-94A9BD6C54B0}" dt="2024-08-27T05:07:20.584" v="2998" actId="478"/>
          <ac:spMkLst>
            <pc:docMk/>
            <pc:sldMk cId="437081407" sldId="2147480102"/>
            <ac:spMk id="55" creationId="{608C6CC4-FFAB-1603-6FA5-F0C9D9BF20BC}"/>
          </ac:spMkLst>
        </pc:spChg>
        <pc:spChg chg="add del mod">
          <ac:chgData name="Sanjana Kubde" userId="b80ed5d5-79e1-4da9-a873-98131182d4be" providerId="ADAL" clId="{3E909788-650D-449A-B1D8-94A9BD6C54B0}" dt="2024-08-27T05:07:25.622" v="3001" actId="478"/>
          <ac:spMkLst>
            <pc:docMk/>
            <pc:sldMk cId="437081407" sldId="2147480102"/>
            <ac:spMk id="56" creationId="{2FF003FF-DA28-7648-AEAF-D47848532C7E}"/>
          </ac:spMkLst>
        </pc:spChg>
        <pc:spChg chg="add del mod">
          <ac:chgData name="Sanjana Kubde" userId="b80ed5d5-79e1-4da9-a873-98131182d4be" providerId="ADAL" clId="{3E909788-650D-449A-B1D8-94A9BD6C54B0}" dt="2024-08-27T05:07:32.427" v="3005" actId="478"/>
          <ac:spMkLst>
            <pc:docMk/>
            <pc:sldMk cId="437081407" sldId="2147480102"/>
            <ac:spMk id="57" creationId="{E310B10B-0AD8-3AE9-425A-BC544638C262}"/>
          </ac:spMkLst>
        </pc:spChg>
        <pc:spChg chg="add del mod">
          <ac:chgData name="Sanjana Kubde" userId="b80ed5d5-79e1-4da9-a873-98131182d4be" providerId="ADAL" clId="{3E909788-650D-449A-B1D8-94A9BD6C54B0}" dt="2024-08-27T05:07:38.418" v="3007" actId="478"/>
          <ac:spMkLst>
            <pc:docMk/>
            <pc:sldMk cId="437081407" sldId="2147480102"/>
            <ac:spMk id="58" creationId="{1EC51DA6-63FE-5A3E-E6DA-DFE4E77A12AC}"/>
          </ac:spMkLst>
        </pc:spChg>
        <pc:spChg chg="add del mod">
          <ac:chgData name="Sanjana Kubde" userId="b80ed5d5-79e1-4da9-a873-98131182d4be" providerId="ADAL" clId="{3E909788-650D-449A-B1D8-94A9BD6C54B0}" dt="2024-08-27T05:07:59.111" v="3013" actId="478"/>
          <ac:spMkLst>
            <pc:docMk/>
            <pc:sldMk cId="437081407" sldId="2147480102"/>
            <ac:spMk id="59" creationId="{F3CFCC5B-CBC5-0CF6-D901-13AA9669CB59}"/>
          </ac:spMkLst>
        </pc:spChg>
        <pc:spChg chg="add del mod">
          <ac:chgData name="Sanjana Kubde" userId="b80ed5d5-79e1-4da9-a873-98131182d4be" providerId="ADAL" clId="{3E909788-650D-449A-B1D8-94A9BD6C54B0}" dt="2024-08-27T05:07:41.595" v="3008" actId="478"/>
          <ac:spMkLst>
            <pc:docMk/>
            <pc:sldMk cId="437081407" sldId="2147480102"/>
            <ac:spMk id="60" creationId="{4AECE036-1B89-10D2-5C4E-1289542B393B}"/>
          </ac:spMkLst>
        </pc:spChg>
        <pc:spChg chg="add del mod">
          <ac:chgData name="Sanjana Kubde" userId="b80ed5d5-79e1-4da9-a873-98131182d4be" providerId="ADAL" clId="{3E909788-650D-449A-B1D8-94A9BD6C54B0}" dt="2024-08-27T05:07:35.065" v="3006" actId="478"/>
          <ac:spMkLst>
            <pc:docMk/>
            <pc:sldMk cId="437081407" sldId="2147480102"/>
            <ac:spMk id="61" creationId="{0144DE8B-66E8-3664-5187-C661FDBD6691}"/>
          </ac:spMkLst>
        </pc:spChg>
        <pc:spChg chg="add del mod">
          <ac:chgData name="Sanjana Kubde" userId="b80ed5d5-79e1-4da9-a873-98131182d4be" providerId="ADAL" clId="{3E909788-650D-449A-B1D8-94A9BD6C54B0}" dt="2024-08-27T05:08:01.392" v="3014" actId="478"/>
          <ac:spMkLst>
            <pc:docMk/>
            <pc:sldMk cId="437081407" sldId="2147480102"/>
            <ac:spMk id="62" creationId="{4E527088-2B20-D224-9BEA-9325AEC41E8A}"/>
          </ac:spMkLst>
        </pc:spChg>
        <pc:spChg chg="add mod">
          <ac:chgData name="Sanjana Kubde" userId="b80ed5d5-79e1-4da9-a873-98131182d4be" providerId="ADAL" clId="{3E909788-650D-449A-B1D8-94A9BD6C54B0}" dt="2024-08-27T05:20:00.750" v="3101" actId="1076"/>
          <ac:spMkLst>
            <pc:docMk/>
            <pc:sldMk cId="437081407" sldId="2147480102"/>
            <ac:spMk id="63" creationId="{DD2193F7-F51B-D9B3-7FD9-A6CB29DD6CA0}"/>
          </ac:spMkLst>
        </pc:spChg>
        <pc:spChg chg="add mod">
          <ac:chgData name="Sanjana Kubde" userId="b80ed5d5-79e1-4da9-a873-98131182d4be" providerId="ADAL" clId="{3E909788-650D-449A-B1D8-94A9BD6C54B0}" dt="2024-08-27T05:20:10.418" v="3103" actId="1076"/>
          <ac:spMkLst>
            <pc:docMk/>
            <pc:sldMk cId="437081407" sldId="2147480102"/>
            <ac:spMk id="64" creationId="{6BBA6FE8-2B73-89AA-CF65-126E58BF44D4}"/>
          </ac:spMkLst>
        </pc:spChg>
        <pc:spChg chg="add del mod ord">
          <ac:chgData name="Sanjana Kubde" userId="b80ed5d5-79e1-4da9-a873-98131182d4be" providerId="ADAL" clId="{3E909788-650D-449A-B1D8-94A9BD6C54B0}" dt="2024-08-27T05:07:53.346" v="3011" actId="478"/>
          <ac:spMkLst>
            <pc:docMk/>
            <pc:sldMk cId="437081407" sldId="2147480102"/>
            <ac:spMk id="66" creationId="{2084CEE1-FC5F-9964-6EF3-CC68CBA32E6B}"/>
          </ac:spMkLst>
        </pc:spChg>
        <pc:spChg chg="add del mod">
          <ac:chgData name="Sanjana Kubde" userId="b80ed5d5-79e1-4da9-a873-98131182d4be" providerId="ADAL" clId="{3E909788-650D-449A-B1D8-94A9BD6C54B0}" dt="2024-08-26T15:59:22.988" v="1603" actId="478"/>
          <ac:spMkLst>
            <pc:docMk/>
            <pc:sldMk cId="437081407" sldId="2147480102"/>
            <ac:spMk id="67" creationId="{73214276-9DDB-E9AB-D497-18F8D1A3FDAB}"/>
          </ac:spMkLst>
        </pc:spChg>
        <pc:spChg chg="add mod">
          <ac:chgData name="Sanjana Kubde" userId="b80ed5d5-79e1-4da9-a873-98131182d4be" providerId="ADAL" clId="{3E909788-650D-449A-B1D8-94A9BD6C54B0}" dt="2024-08-27T05:20:03.358" v="3102" actId="1076"/>
          <ac:spMkLst>
            <pc:docMk/>
            <pc:sldMk cId="437081407" sldId="2147480102"/>
            <ac:spMk id="68" creationId="{DD8224B6-BDE9-9B9E-36A2-CFAD271AF183}"/>
          </ac:spMkLst>
        </pc:spChg>
        <pc:spChg chg="add mod">
          <ac:chgData name="Sanjana Kubde" userId="b80ed5d5-79e1-4da9-a873-98131182d4be" providerId="ADAL" clId="{3E909788-650D-449A-B1D8-94A9BD6C54B0}" dt="2024-08-27T05:06:56.192" v="2996" actId="1076"/>
          <ac:spMkLst>
            <pc:docMk/>
            <pc:sldMk cId="437081407" sldId="2147480102"/>
            <ac:spMk id="69" creationId="{5F973D89-952F-EDD3-6C00-FFC5D532C681}"/>
          </ac:spMkLst>
        </pc:spChg>
        <pc:spChg chg="add mod">
          <ac:chgData name="Sanjana Kubde" userId="b80ed5d5-79e1-4da9-a873-98131182d4be" providerId="ADAL" clId="{3E909788-650D-449A-B1D8-94A9BD6C54B0}" dt="2024-08-27T05:05:58.585" v="2984" actId="1076"/>
          <ac:spMkLst>
            <pc:docMk/>
            <pc:sldMk cId="437081407" sldId="2147480102"/>
            <ac:spMk id="72" creationId="{5284BC83-558B-06A7-9827-FE3AC90CF6D9}"/>
          </ac:spMkLst>
        </pc:spChg>
        <pc:spChg chg="add mod">
          <ac:chgData name="Sanjana Kubde" userId="b80ed5d5-79e1-4da9-a873-98131182d4be" providerId="ADAL" clId="{3E909788-650D-449A-B1D8-94A9BD6C54B0}" dt="2024-08-27T05:05:58.585" v="2984" actId="1076"/>
          <ac:spMkLst>
            <pc:docMk/>
            <pc:sldMk cId="437081407" sldId="2147480102"/>
            <ac:spMk id="73" creationId="{26BAB507-F690-8CC5-FBF7-408996CC78F1}"/>
          </ac:spMkLst>
        </pc:spChg>
        <pc:spChg chg="add mod">
          <ac:chgData name="Sanjana Kubde" userId="b80ed5d5-79e1-4da9-a873-98131182d4be" providerId="ADAL" clId="{3E909788-650D-449A-B1D8-94A9BD6C54B0}" dt="2024-08-26T16:12:38.596" v="1708" actId="1076"/>
          <ac:spMkLst>
            <pc:docMk/>
            <pc:sldMk cId="437081407" sldId="2147480102"/>
            <ac:spMk id="74" creationId="{62B10882-0B0D-4B3A-28C0-1C677CB4D241}"/>
          </ac:spMkLst>
        </pc:spChg>
        <pc:spChg chg="add mod ord">
          <ac:chgData name="Sanjana Kubde" userId="b80ed5d5-79e1-4da9-a873-98131182d4be" providerId="ADAL" clId="{3E909788-650D-449A-B1D8-94A9BD6C54B0}" dt="2024-08-27T05:23:22.824" v="3147" actId="14100"/>
          <ac:spMkLst>
            <pc:docMk/>
            <pc:sldMk cId="437081407" sldId="2147480102"/>
            <ac:spMk id="75" creationId="{2B301687-704E-DBBF-BBA5-0D1C64BAB371}"/>
          </ac:spMkLst>
        </pc:spChg>
        <pc:spChg chg="add mod">
          <ac:chgData name="Sanjana Kubde" userId="b80ed5d5-79e1-4da9-a873-98131182d4be" providerId="ADAL" clId="{3E909788-650D-449A-B1D8-94A9BD6C54B0}" dt="2024-08-27T05:06:39.394" v="2993" actId="1076"/>
          <ac:spMkLst>
            <pc:docMk/>
            <pc:sldMk cId="437081407" sldId="2147480102"/>
            <ac:spMk id="77" creationId="{9AD2E38C-CA09-E379-FD2C-E99D0E9F7EB1}"/>
          </ac:spMkLst>
        </pc:spChg>
        <pc:spChg chg="add mod">
          <ac:chgData name="Sanjana Kubde" userId="b80ed5d5-79e1-4da9-a873-98131182d4be" providerId="ADAL" clId="{3E909788-650D-449A-B1D8-94A9BD6C54B0}" dt="2024-08-27T05:20:41.836" v="3111" actId="1076"/>
          <ac:spMkLst>
            <pc:docMk/>
            <pc:sldMk cId="437081407" sldId="2147480102"/>
            <ac:spMk id="78" creationId="{1A85E3FA-080E-FB4E-E20B-8C9FA949F87C}"/>
          </ac:spMkLst>
        </pc:spChg>
        <pc:spChg chg="add mod">
          <ac:chgData name="Sanjana Kubde" userId="b80ed5d5-79e1-4da9-a873-98131182d4be" providerId="ADAL" clId="{3E909788-650D-449A-B1D8-94A9BD6C54B0}" dt="2024-08-27T05:19:41.798" v="3100" actId="1076"/>
          <ac:spMkLst>
            <pc:docMk/>
            <pc:sldMk cId="437081407" sldId="2147480102"/>
            <ac:spMk id="79" creationId="{4A9906BC-BA5A-5E95-44B6-85EBAB8E7E0F}"/>
          </ac:spMkLst>
        </pc:spChg>
        <pc:spChg chg="add mod">
          <ac:chgData name="Sanjana Kubde" userId="b80ed5d5-79e1-4da9-a873-98131182d4be" providerId="ADAL" clId="{3E909788-650D-449A-B1D8-94A9BD6C54B0}" dt="2024-08-27T05:20:48.328" v="3114" actId="404"/>
          <ac:spMkLst>
            <pc:docMk/>
            <pc:sldMk cId="437081407" sldId="2147480102"/>
            <ac:spMk id="80" creationId="{E3E04EF1-A223-9995-A6C3-EDBD97DE22AE}"/>
          </ac:spMkLst>
        </pc:spChg>
        <pc:spChg chg="add mod">
          <ac:chgData name="Sanjana Kubde" userId="b80ed5d5-79e1-4da9-a873-98131182d4be" providerId="ADAL" clId="{3E909788-650D-449A-B1D8-94A9BD6C54B0}" dt="2024-08-27T05:20:26.512" v="3106" actId="1076"/>
          <ac:spMkLst>
            <pc:docMk/>
            <pc:sldMk cId="437081407" sldId="2147480102"/>
            <ac:spMk id="81" creationId="{A1C2E065-DC6C-D80A-6328-5E264099B5E3}"/>
          </ac:spMkLst>
        </pc:spChg>
        <pc:spChg chg="add mod">
          <ac:chgData name="Sanjana Kubde" userId="b80ed5d5-79e1-4da9-a873-98131182d4be" providerId="ADAL" clId="{3E909788-650D-449A-B1D8-94A9BD6C54B0}" dt="2024-08-27T05:20:34.530" v="3108" actId="403"/>
          <ac:spMkLst>
            <pc:docMk/>
            <pc:sldMk cId="437081407" sldId="2147480102"/>
            <ac:spMk id="82" creationId="{7EBD9A11-11BE-F181-B7B2-8D9C8856D321}"/>
          </ac:spMkLst>
        </pc:spChg>
        <pc:spChg chg="add mod">
          <ac:chgData name="Sanjana Kubde" userId="b80ed5d5-79e1-4da9-a873-98131182d4be" providerId="ADAL" clId="{3E909788-650D-449A-B1D8-94A9BD6C54B0}" dt="2024-08-27T05:23:45.140" v="3150" actId="1076"/>
          <ac:spMkLst>
            <pc:docMk/>
            <pc:sldMk cId="437081407" sldId="2147480102"/>
            <ac:spMk id="89" creationId="{75B52217-0784-D9D8-F0AD-9A7C3689203D}"/>
          </ac:spMkLst>
        </pc:spChg>
        <pc:spChg chg="add mod">
          <ac:chgData name="Sanjana Kubde" userId="b80ed5d5-79e1-4da9-a873-98131182d4be" providerId="ADAL" clId="{3E909788-650D-449A-B1D8-94A9BD6C54B0}" dt="2024-08-27T05:25:02.969" v="3156" actId="1076"/>
          <ac:spMkLst>
            <pc:docMk/>
            <pc:sldMk cId="437081407" sldId="2147480102"/>
            <ac:spMk id="91" creationId="{403CC1DE-43F7-79DB-A6FC-AC317389289A}"/>
          </ac:spMkLst>
        </pc:spChg>
        <pc:spChg chg="add mod">
          <ac:chgData name="Sanjana Kubde" userId="b80ed5d5-79e1-4da9-a873-98131182d4be" providerId="ADAL" clId="{3E909788-650D-449A-B1D8-94A9BD6C54B0}" dt="2024-08-27T05:10:26.801" v="3023" actId="164"/>
          <ac:spMkLst>
            <pc:docMk/>
            <pc:sldMk cId="437081407" sldId="2147480102"/>
            <ac:spMk id="92" creationId="{F03CADDD-1F5C-0179-0D0D-4295D98C5A50}"/>
          </ac:spMkLst>
        </pc:spChg>
        <pc:spChg chg="add mod">
          <ac:chgData name="Sanjana Kubde" userId="b80ed5d5-79e1-4da9-a873-98131182d4be" providerId="ADAL" clId="{3E909788-650D-449A-B1D8-94A9BD6C54B0}" dt="2024-08-27T05:11:31.320" v="3028" actId="164"/>
          <ac:spMkLst>
            <pc:docMk/>
            <pc:sldMk cId="437081407" sldId="2147480102"/>
            <ac:spMk id="93" creationId="{490333C1-C9E6-4ECB-C84B-8605E89B553F}"/>
          </ac:spMkLst>
        </pc:spChg>
        <pc:spChg chg="add mod">
          <ac:chgData name="Sanjana Kubde" userId="b80ed5d5-79e1-4da9-a873-98131182d4be" providerId="ADAL" clId="{3E909788-650D-449A-B1D8-94A9BD6C54B0}" dt="2024-08-27T05:10:44.713" v="3025" actId="164"/>
          <ac:spMkLst>
            <pc:docMk/>
            <pc:sldMk cId="437081407" sldId="2147480102"/>
            <ac:spMk id="94" creationId="{ACC1106F-6C37-7B9F-52FB-6FBD1A6B6AB3}"/>
          </ac:spMkLst>
        </pc:spChg>
        <pc:spChg chg="add mod">
          <ac:chgData name="Sanjana Kubde" userId="b80ed5d5-79e1-4da9-a873-98131182d4be" providerId="ADAL" clId="{3E909788-650D-449A-B1D8-94A9BD6C54B0}" dt="2024-08-27T05:13:33.895" v="3044" actId="164"/>
          <ac:spMkLst>
            <pc:docMk/>
            <pc:sldMk cId="437081407" sldId="2147480102"/>
            <ac:spMk id="95" creationId="{4C3FB396-A725-D56A-8F69-4A3324F5DC64}"/>
          </ac:spMkLst>
        </pc:spChg>
        <pc:spChg chg="add mod">
          <ac:chgData name="Sanjana Kubde" userId="b80ed5d5-79e1-4da9-a873-98131182d4be" providerId="ADAL" clId="{3E909788-650D-449A-B1D8-94A9BD6C54B0}" dt="2024-08-27T05:14:06.724" v="3046" actId="164"/>
          <ac:spMkLst>
            <pc:docMk/>
            <pc:sldMk cId="437081407" sldId="2147480102"/>
            <ac:spMk id="96" creationId="{647C3F9E-193E-C634-CE1D-B591622D8D5F}"/>
          </ac:spMkLst>
        </pc:spChg>
        <pc:spChg chg="add mod">
          <ac:chgData name="Sanjana Kubde" userId="b80ed5d5-79e1-4da9-a873-98131182d4be" providerId="ADAL" clId="{3E909788-650D-449A-B1D8-94A9BD6C54B0}" dt="2024-08-27T05:15:12.353" v="3053" actId="164"/>
          <ac:spMkLst>
            <pc:docMk/>
            <pc:sldMk cId="437081407" sldId="2147480102"/>
            <ac:spMk id="97" creationId="{1019A70A-9F3E-FE39-438B-0D74F2EB3F6F}"/>
          </ac:spMkLst>
        </pc:spChg>
        <pc:spChg chg="add del mod">
          <ac:chgData name="Sanjana Kubde" userId="b80ed5d5-79e1-4da9-a873-98131182d4be" providerId="ADAL" clId="{3E909788-650D-449A-B1D8-94A9BD6C54B0}" dt="2024-08-27T05:22:49.203" v="3140" actId="478"/>
          <ac:spMkLst>
            <pc:docMk/>
            <pc:sldMk cId="437081407" sldId="2147480102"/>
            <ac:spMk id="98" creationId="{C0AEAE92-2AC1-AAAC-3C45-09A898923FCC}"/>
          </ac:spMkLst>
        </pc:spChg>
        <pc:spChg chg="mod">
          <ac:chgData name="Sanjana Kubde" userId="b80ed5d5-79e1-4da9-a873-98131182d4be" providerId="ADAL" clId="{3E909788-650D-449A-B1D8-94A9BD6C54B0}" dt="2024-08-27T05:17:01.342" v="3071" actId="255"/>
          <ac:spMkLst>
            <pc:docMk/>
            <pc:sldMk cId="437081407" sldId="2147480102"/>
            <ac:spMk id="108" creationId="{56893565-8842-B318-3B17-741015AC2FE8}"/>
          </ac:spMkLst>
        </pc:spChg>
        <pc:spChg chg="mod">
          <ac:chgData name="Sanjana Kubde" userId="b80ed5d5-79e1-4da9-a873-98131182d4be" providerId="ADAL" clId="{3E909788-650D-449A-B1D8-94A9BD6C54B0}" dt="2024-08-27T05:17:35.036" v="3077" actId="20577"/>
          <ac:spMkLst>
            <pc:docMk/>
            <pc:sldMk cId="437081407" sldId="2147480102"/>
            <ac:spMk id="111" creationId="{4E7935F1-67EB-B326-5F98-7E1C0509CDBD}"/>
          </ac:spMkLst>
        </pc:spChg>
        <pc:spChg chg="mod">
          <ac:chgData name="Sanjana Kubde" userId="b80ed5d5-79e1-4da9-a873-98131182d4be" providerId="ADAL" clId="{3E909788-650D-449A-B1D8-94A9BD6C54B0}" dt="2024-08-27T05:18:38.600" v="3086" actId="404"/>
          <ac:spMkLst>
            <pc:docMk/>
            <pc:sldMk cId="437081407" sldId="2147480102"/>
            <ac:spMk id="114" creationId="{D8DA12C3-858A-EB9E-3AD4-8A606C5B1FED}"/>
          </ac:spMkLst>
        </pc:spChg>
        <pc:spChg chg="mod">
          <ac:chgData name="Sanjana Kubde" userId="b80ed5d5-79e1-4da9-a873-98131182d4be" providerId="ADAL" clId="{3E909788-650D-449A-B1D8-94A9BD6C54B0}" dt="2024-08-27T05:19:33.450" v="3099" actId="403"/>
          <ac:spMkLst>
            <pc:docMk/>
            <pc:sldMk cId="437081407" sldId="2147480102"/>
            <ac:spMk id="117" creationId="{5D1C4FDE-A77B-0059-9161-2CAE716AB243}"/>
          </ac:spMkLst>
        </pc:spChg>
        <pc:spChg chg="mod">
          <ac:chgData name="Sanjana Kubde" userId="b80ed5d5-79e1-4da9-a873-98131182d4be" providerId="ADAL" clId="{3E909788-650D-449A-B1D8-94A9BD6C54B0}" dt="2024-08-27T05:21:33.153" v="3126" actId="404"/>
          <ac:spMkLst>
            <pc:docMk/>
            <pc:sldMk cId="437081407" sldId="2147480102"/>
            <ac:spMk id="120" creationId="{21734D38-21A4-E27F-AAAD-3F6F02756264}"/>
          </ac:spMkLst>
        </pc:spChg>
        <pc:spChg chg="mod">
          <ac:chgData name="Sanjana Kubde" userId="b80ed5d5-79e1-4da9-a873-98131182d4be" providerId="ADAL" clId="{3E909788-650D-449A-B1D8-94A9BD6C54B0}" dt="2024-08-27T05:22:58.815" v="3142" actId="20577"/>
          <ac:spMkLst>
            <pc:docMk/>
            <pc:sldMk cId="437081407" sldId="2147480102"/>
            <ac:spMk id="123" creationId="{F1195AC5-59FB-67CC-B12C-8EF599A3BBC4}"/>
          </ac:spMkLst>
        </pc:spChg>
        <pc:grpChg chg="add mod">
          <ac:chgData name="Sanjana Kubde" userId="b80ed5d5-79e1-4da9-a873-98131182d4be" providerId="ADAL" clId="{3E909788-650D-449A-B1D8-94A9BD6C54B0}" dt="2024-08-27T05:16:14.197" v="3059" actId="14100"/>
          <ac:grpSpMkLst>
            <pc:docMk/>
            <pc:sldMk cId="437081407" sldId="2147480102"/>
            <ac:grpSpMk id="99" creationId="{C4BD78DD-5670-527F-9D6E-530C8A492F74}"/>
          </ac:grpSpMkLst>
        </pc:grpChg>
        <pc:grpChg chg="add del mod">
          <ac:chgData name="Sanjana Kubde" userId="b80ed5d5-79e1-4da9-a873-98131182d4be" providerId="ADAL" clId="{3E909788-650D-449A-B1D8-94A9BD6C54B0}" dt="2024-08-27T05:16:31.607" v="3062" actId="478"/>
          <ac:grpSpMkLst>
            <pc:docMk/>
            <pc:sldMk cId="437081407" sldId="2147480102"/>
            <ac:grpSpMk id="100" creationId="{5AEC791C-49FB-E06E-1B82-154947A4EDE5}"/>
          </ac:grpSpMkLst>
        </pc:grpChg>
        <pc:grpChg chg="add del mod">
          <ac:chgData name="Sanjana Kubde" userId="b80ed5d5-79e1-4da9-a873-98131182d4be" providerId="ADAL" clId="{3E909788-650D-449A-B1D8-94A9BD6C54B0}" dt="2024-08-27T05:17:09.977" v="3072" actId="478"/>
          <ac:grpSpMkLst>
            <pc:docMk/>
            <pc:sldMk cId="437081407" sldId="2147480102"/>
            <ac:grpSpMk id="101" creationId="{922B2459-0912-43F8-45DC-8C7BEB76DBE6}"/>
          </ac:grpSpMkLst>
        </pc:grpChg>
        <pc:grpChg chg="add del mod">
          <ac:chgData name="Sanjana Kubde" userId="b80ed5d5-79e1-4da9-a873-98131182d4be" providerId="ADAL" clId="{3E909788-650D-449A-B1D8-94A9BD6C54B0}" dt="2024-08-27T05:17:51.046" v="3078" actId="478"/>
          <ac:grpSpMkLst>
            <pc:docMk/>
            <pc:sldMk cId="437081407" sldId="2147480102"/>
            <ac:grpSpMk id="103" creationId="{626B38E7-DCA8-2D5F-28C3-1CC2C79EB27C}"/>
          </ac:grpSpMkLst>
        </pc:grpChg>
        <pc:grpChg chg="add del mod">
          <ac:chgData name="Sanjana Kubde" userId="b80ed5d5-79e1-4da9-a873-98131182d4be" providerId="ADAL" clId="{3E909788-650D-449A-B1D8-94A9BD6C54B0}" dt="2024-08-27T05:19:01.492" v="3089" actId="478"/>
          <ac:grpSpMkLst>
            <pc:docMk/>
            <pc:sldMk cId="437081407" sldId="2147480102"/>
            <ac:grpSpMk id="104" creationId="{7B9A188C-AF6A-EF0E-3BA9-E2B06A5E6049}"/>
          </ac:grpSpMkLst>
        </pc:grpChg>
        <pc:grpChg chg="add del mod">
          <ac:chgData name="Sanjana Kubde" userId="b80ed5d5-79e1-4da9-a873-98131182d4be" providerId="ADAL" clId="{3E909788-650D-449A-B1D8-94A9BD6C54B0}" dt="2024-08-27T05:21:37.471" v="3127" actId="478"/>
          <ac:grpSpMkLst>
            <pc:docMk/>
            <pc:sldMk cId="437081407" sldId="2147480102"/>
            <ac:grpSpMk id="105" creationId="{92135691-F48F-F25E-8C2E-623FEA2385C8}"/>
          </ac:grpSpMkLst>
        </pc:grpChg>
        <pc:grpChg chg="add mod">
          <ac:chgData name="Sanjana Kubde" userId="b80ed5d5-79e1-4da9-a873-98131182d4be" providerId="ADAL" clId="{3E909788-650D-449A-B1D8-94A9BD6C54B0}" dt="2024-08-27T05:16:38.271" v="3063" actId="1076"/>
          <ac:grpSpMkLst>
            <pc:docMk/>
            <pc:sldMk cId="437081407" sldId="2147480102"/>
            <ac:grpSpMk id="106" creationId="{789D2BE6-1DBC-998B-20F5-AAC92B257947}"/>
          </ac:grpSpMkLst>
        </pc:grpChg>
        <pc:grpChg chg="add mod">
          <ac:chgData name="Sanjana Kubde" userId="b80ed5d5-79e1-4da9-a873-98131182d4be" providerId="ADAL" clId="{3E909788-650D-449A-B1D8-94A9BD6C54B0}" dt="2024-08-27T05:17:20.443" v="3074" actId="1076"/>
          <ac:grpSpMkLst>
            <pc:docMk/>
            <pc:sldMk cId="437081407" sldId="2147480102"/>
            <ac:grpSpMk id="109" creationId="{48092325-E7BD-5490-507D-779A35A6C274}"/>
          </ac:grpSpMkLst>
        </pc:grpChg>
        <pc:grpChg chg="add mod">
          <ac:chgData name="Sanjana Kubde" userId="b80ed5d5-79e1-4da9-a873-98131182d4be" providerId="ADAL" clId="{3E909788-650D-449A-B1D8-94A9BD6C54B0}" dt="2024-08-27T05:18:25.825" v="3080" actId="1076"/>
          <ac:grpSpMkLst>
            <pc:docMk/>
            <pc:sldMk cId="437081407" sldId="2147480102"/>
            <ac:grpSpMk id="112" creationId="{25A242D3-45C0-F055-39F7-0066F9C24C45}"/>
          </ac:grpSpMkLst>
        </pc:grpChg>
        <pc:grpChg chg="add mod">
          <ac:chgData name="Sanjana Kubde" userId="b80ed5d5-79e1-4da9-a873-98131182d4be" providerId="ADAL" clId="{3E909788-650D-449A-B1D8-94A9BD6C54B0}" dt="2024-08-27T05:19:20.755" v="3091" actId="1076"/>
          <ac:grpSpMkLst>
            <pc:docMk/>
            <pc:sldMk cId="437081407" sldId="2147480102"/>
            <ac:grpSpMk id="115" creationId="{C39B89D0-4119-C573-BB90-91F844C37A29}"/>
          </ac:grpSpMkLst>
        </pc:grpChg>
        <pc:grpChg chg="add mod">
          <ac:chgData name="Sanjana Kubde" userId="b80ed5d5-79e1-4da9-a873-98131182d4be" providerId="ADAL" clId="{3E909788-650D-449A-B1D8-94A9BD6C54B0}" dt="2024-08-27T05:21:15.105" v="3116" actId="1076"/>
          <ac:grpSpMkLst>
            <pc:docMk/>
            <pc:sldMk cId="437081407" sldId="2147480102"/>
            <ac:grpSpMk id="118" creationId="{F4A23CB5-BA3E-9639-6D05-FEEAF2C1EE24}"/>
          </ac:grpSpMkLst>
        </pc:grpChg>
        <pc:grpChg chg="add mod">
          <ac:chgData name="Sanjana Kubde" userId="b80ed5d5-79e1-4da9-a873-98131182d4be" providerId="ADAL" clId="{3E909788-650D-449A-B1D8-94A9BD6C54B0}" dt="2024-08-27T05:22:29.394" v="3135" actId="1076"/>
          <ac:grpSpMkLst>
            <pc:docMk/>
            <pc:sldMk cId="437081407" sldId="2147480102"/>
            <ac:grpSpMk id="121" creationId="{3E0C6A11-166D-E31C-194D-1918B49981F0}"/>
          </ac:grpSpMkLst>
        </pc:grpChg>
        <pc:picChg chg="add mod">
          <ac:chgData name="Sanjana Kubde" userId="b80ed5d5-79e1-4da9-a873-98131182d4be" providerId="ADAL" clId="{3E909788-650D-449A-B1D8-94A9BD6C54B0}" dt="2024-08-27T05:10:26.801" v="3023" actId="164"/>
          <ac:picMkLst>
            <pc:docMk/>
            <pc:sldMk cId="437081407" sldId="2147480102"/>
            <ac:picMk id="83" creationId="{ABD962DF-4918-13D0-35AB-DC6B360BD18E}"/>
          </ac:picMkLst>
        </pc:picChg>
        <pc:picChg chg="add mod">
          <ac:chgData name="Sanjana Kubde" userId="b80ed5d5-79e1-4da9-a873-98131182d4be" providerId="ADAL" clId="{3E909788-650D-449A-B1D8-94A9BD6C54B0}" dt="2024-08-27T05:11:31.320" v="3028" actId="164"/>
          <ac:picMkLst>
            <pc:docMk/>
            <pc:sldMk cId="437081407" sldId="2147480102"/>
            <ac:picMk id="84" creationId="{48FAD818-A241-5E89-494E-6F0177E867E5}"/>
          </ac:picMkLst>
        </pc:picChg>
        <pc:picChg chg="add mod">
          <ac:chgData name="Sanjana Kubde" userId="b80ed5d5-79e1-4da9-a873-98131182d4be" providerId="ADAL" clId="{3E909788-650D-449A-B1D8-94A9BD6C54B0}" dt="2024-08-27T05:10:44.713" v="3025" actId="164"/>
          <ac:picMkLst>
            <pc:docMk/>
            <pc:sldMk cId="437081407" sldId="2147480102"/>
            <ac:picMk id="85" creationId="{661D340E-7BFD-CF9B-F5CA-DF4C2AEC69D6}"/>
          </ac:picMkLst>
        </pc:picChg>
        <pc:picChg chg="add mod">
          <ac:chgData name="Sanjana Kubde" userId="b80ed5d5-79e1-4da9-a873-98131182d4be" providerId="ADAL" clId="{3E909788-650D-449A-B1D8-94A9BD6C54B0}" dt="2024-08-27T05:13:33.895" v="3044" actId="164"/>
          <ac:picMkLst>
            <pc:docMk/>
            <pc:sldMk cId="437081407" sldId="2147480102"/>
            <ac:picMk id="86" creationId="{B313AE43-19C1-1529-5B8F-A30285D6BC12}"/>
          </ac:picMkLst>
        </pc:picChg>
        <pc:picChg chg="add mod">
          <ac:chgData name="Sanjana Kubde" userId="b80ed5d5-79e1-4da9-a873-98131182d4be" providerId="ADAL" clId="{3E909788-650D-449A-B1D8-94A9BD6C54B0}" dt="2024-08-27T05:14:06.724" v="3046" actId="164"/>
          <ac:picMkLst>
            <pc:docMk/>
            <pc:sldMk cId="437081407" sldId="2147480102"/>
            <ac:picMk id="87" creationId="{A03BBFEF-CFCA-2F71-9842-BABC690EC299}"/>
          </ac:picMkLst>
        </pc:picChg>
        <pc:picChg chg="add mod">
          <ac:chgData name="Sanjana Kubde" userId="b80ed5d5-79e1-4da9-a873-98131182d4be" providerId="ADAL" clId="{3E909788-650D-449A-B1D8-94A9BD6C54B0}" dt="2024-08-27T05:15:12.353" v="3053" actId="164"/>
          <ac:picMkLst>
            <pc:docMk/>
            <pc:sldMk cId="437081407" sldId="2147480102"/>
            <ac:picMk id="88" creationId="{364D6DE8-0448-4ED3-302C-EF27703A416D}"/>
          </ac:picMkLst>
        </pc:picChg>
        <pc:picChg chg="add del mod">
          <ac:chgData name="Sanjana Kubde" userId="b80ed5d5-79e1-4da9-a873-98131182d4be" providerId="ADAL" clId="{3E909788-650D-449A-B1D8-94A9BD6C54B0}" dt="2024-08-27T05:22:46.935" v="3139" actId="478"/>
          <ac:picMkLst>
            <pc:docMk/>
            <pc:sldMk cId="437081407" sldId="2147480102"/>
            <ac:picMk id="90" creationId="{B50104E0-1CA6-F2E7-A3CC-C79258E3F1C2}"/>
          </ac:picMkLst>
        </pc:picChg>
        <pc:picChg chg="mod">
          <ac:chgData name="Sanjana Kubde" userId="b80ed5d5-79e1-4da9-a873-98131182d4be" providerId="ADAL" clId="{3E909788-650D-449A-B1D8-94A9BD6C54B0}" dt="2024-08-27T05:16:25.059" v="3060"/>
          <ac:picMkLst>
            <pc:docMk/>
            <pc:sldMk cId="437081407" sldId="2147480102"/>
            <ac:picMk id="107" creationId="{7B1EE5A9-BD00-0DEF-0196-6A8A04CCE02E}"/>
          </ac:picMkLst>
        </pc:picChg>
        <pc:picChg chg="mod">
          <ac:chgData name="Sanjana Kubde" userId="b80ed5d5-79e1-4da9-a873-98131182d4be" providerId="ADAL" clId="{3E909788-650D-449A-B1D8-94A9BD6C54B0}" dt="2024-08-27T05:17:11.054" v="3073"/>
          <ac:picMkLst>
            <pc:docMk/>
            <pc:sldMk cId="437081407" sldId="2147480102"/>
            <ac:picMk id="110" creationId="{ABE5B111-4444-3ADC-9B2B-021A84FE6361}"/>
          </ac:picMkLst>
        </pc:picChg>
        <pc:picChg chg="mod">
          <ac:chgData name="Sanjana Kubde" userId="b80ed5d5-79e1-4da9-a873-98131182d4be" providerId="ADAL" clId="{3E909788-650D-449A-B1D8-94A9BD6C54B0}" dt="2024-08-27T05:17:52.449" v="3079"/>
          <ac:picMkLst>
            <pc:docMk/>
            <pc:sldMk cId="437081407" sldId="2147480102"/>
            <ac:picMk id="113" creationId="{B0382651-D7AD-3244-796F-EA7AAD51DFDD}"/>
          </ac:picMkLst>
        </pc:picChg>
        <pc:picChg chg="mod">
          <ac:chgData name="Sanjana Kubde" userId="b80ed5d5-79e1-4da9-a873-98131182d4be" providerId="ADAL" clId="{3E909788-650D-449A-B1D8-94A9BD6C54B0}" dt="2024-08-27T05:19:02.463" v="3090"/>
          <ac:picMkLst>
            <pc:docMk/>
            <pc:sldMk cId="437081407" sldId="2147480102"/>
            <ac:picMk id="116" creationId="{F7642371-F5D6-706B-29CC-1D32C1334A4C}"/>
          </ac:picMkLst>
        </pc:picChg>
        <pc:picChg chg="mod">
          <ac:chgData name="Sanjana Kubde" userId="b80ed5d5-79e1-4da9-a873-98131182d4be" providerId="ADAL" clId="{3E909788-650D-449A-B1D8-94A9BD6C54B0}" dt="2024-08-27T05:20:59.388" v="3115"/>
          <ac:picMkLst>
            <pc:docMk/>
            <pc:sldMk cId="437081407" sldId="2147480102"/>
            <ac:picMk id="119" creationId="{F85178B9-08FF-98B1-0835-C22F8102CBDD}"/>
          </ac:picMkLst>
        </pc:picChg>
        <pc:picChg chg="mod">
          <ac:chgData name="Sanjana Kubde" userId="b80ed5d5-79e1-4da9-a873-98131182d4be" providerId="ADAL" clId="{3E909788-650D-449A-B1D8-94A9BD6C54B0}" dt="2024-08-27T05:22:12.790" v="3134"/>
          <ac:picMkLst>
            <pc:docMk/>
            <pc:sldMk cId="437081407" sldId="2147480102"/>
            <ac:picMk id="122" creationId="{E4DA9D4D-F53B-2641-9A21-5317D7C556D2}"/>
          </ac:picMkLst>
        </pc:picChg>
        <pc:cxnChg chg="del">
          <ac:chgData name="Sanjana Kubde" userId="b80ed5d5-79e1-4da9-a873-98131182d4be" providerId="ADAL" clId="{3E909788-650D-449A-B1D8-94A9BD6C54B0}" dt="2024-08-26T15:17:42.554" v="1395" actId="478"/>
          <ac:cxnSpMkLst>
            <pc:docMk/>
            <pc:sldMk cId="437081407" sldId="2147480102"/>
            <ac:cxnSpMk id="2" creationId="{7344122B-536D-7B60-BDA3-66DA4286CBBD}"/>
          </ac:cxnSpMkLst>
        </pc:cxnChg>
        <pc:cxnChg chg="del">
          <ac:chgData name="Sanjana Kubde" userId="b80ed5d5-79e1-4da9-a873-98131182d4be" providerId="ADAL" clId="{3E909788-650D-449A-B1D8-94A9BD6C54B0}" dt="2024-08-26T15:17:32.774" v="1393" actId="478"/>
          <ac:cxnSpMkLst>
            <pc:docMk/>
            <pc:sldMk cId="437081407" sldId="2147480102"/>
            <ac:cxnSpMk id="3" creationId="{EE5DFF7C-B192-CF06-E84C-F3696D4E7672}"/>
          </ac:cxnSpMkLst>
        </pc:cxnChg>
        <pc:cxnChg chg="del">
          <ac:chgData name="Sanjana Kubde" userId="b80ed5d5-79e1-4da9-a873-98131182d4be" providerId="ADAL" clId="{3E909788-650D-449A-B1D8-94A9BD6C54B0}" dt="2024-08-26T15:17:42.554" v="1395" actId="478"/>
          <ac:cxnSpMkLst>
            <pc:docMk/>
            <pc:sldMk cId="437081407" sldId="2147480102"/>
            <ac:cxnSpMk id="24" creationId="{93EC1D05-58C3-E90A-3548-C6DB50C15F88}"/>
          </ac:cxnSpMkLst>
        </pc:cxnChg>
        <pc:cxnChg chg="del">
          <ac:chgData name="Sanjana Kubde" userId="b80ed5d5-79e1-4da9-a873-98131182d4be" providerId="ADAL" clId="{3E909788-650D-449A-B1D8-94A9BD6C54B0}" dt="2024-08-26T15:17:42.554" v="1395" actId="478"/>
          <ac:cxnSpMkLst>
            <pc:docMk/>
            <pc:sldMk cId="437081407" sldId="2147480102"/>
            <ac:cxnSpMk id="26" creationId="{514033A0-730D-B7FF-E938-7B1197E8A273}"/>
          </ac:cxnSpMkLst>
        </pc:cxnChg>
        <pc:cxnChg chg="add mod">
          <ac:chgData name="Sanjana Kubde" userId="b80ed5d5-79e1-4da9-a873-98131182d4be" providerId="ADAL" clId="{3E909788-650D-449A-B1D8-94A9BD6C54B0}" dt="2024-08-27T05:05:58.585" v="2984" actId="1076"/>
          <ac:cxnSpMkLst>
            <pc:docMk/>
            <pc:sldMk cId="437081407" sldId="2147480102"/>
            <ac:cxnSpMk id="31" creationId="{F2FD6880-6846-34A2-0DB9-5AB266836ECF}"/>
          </ac:cxnSpMkLst>
        </pc:cxnChg>
        <pc:cxnChg chg="add mod">
          <ac:chgData name="Sanjana Kubde" userId="b80ed5d5-79e1-4da9-a873-98131182d4be" providerId="ADAL" clId="{3E909788-650D-449A-B1D8-94A9BD6C54B0}" dt="2024-08-27T05:05:58.585" v="2984" actId="1076"/>
          <ac:cxnSpMkLst>
            <pc:docMk/>
            <pc:sldMk cId="437081407" sldId="2147480102"/>
            <ac:cxnSpMk id="33" creationId="{4E67336B-CB1D-F1FF-F8A8-9800A528F852}"/>
          </ac:cxnSpMkLst>
        </pc:cxnChg>
        <pc:cxnChg chg="add del mod ord">
          <ac:chgData name="Sanjana Kubde" userId="b80ed5d5-79e1-4da9-a873-98131182d4be" providerId="ADAL" clId="{3E909788-650D-449A-B1D8-94A9BD6C54B0}" dt="2024-08-27T05:07:54.888" v="3012" actId="478"/>
          <ac:cxnSpMkLst>
            <pc:docMk/>
            <pc:sldMk cId="437081407" sldId="2147480102"/>
            <ac:cxnSpMk id="65" creationId="{D744762F-328C-3470-8226-A9E515444D88}"/>
          </ac:cxnSpMkLst>
        </pc:cxnChg>
        <pc:cxnChg chg="add mod ord">
          <ac:chgData name="Sanjana Kubde" userId="b80ed5d5-79e1-4da9-a873-98131182d4be" providerId="ADAL" clId="{3E909788-650D-449A-B1D8-94A9BD6C54B0}" dt="2024-08-27T05:24:44.079" v="3154" actId="14100"/>
          <ac:cxnSpMkLst>
            <pc:docMk/>
            <pc:sldMk cId="437081407" sldId="2147480102"/>
            <ac:cxnSpMk id="102" creationId="{EEDD7E5B-8E4E-4741-8A18-305E74B8B302}"/>
          </ac:cxnSpMkLst>
        </pc:cxnChg>
      </pc:sldChg>
      <pc:sldChg chg="new del">
        <pc:chgData name="Sanjana Kubde" userId="b80ed5d5-79e1-4da9-a873-98131182d4be" providerId="ADAL" clId="{3E909788-650D-449A-B1D8-94A9BD6C54B0}" dt="2024-08-26T15:24:06.278" v="1443" actId="47"/>
        <pc:sldMkLst>
          <pc:docMk/>
          <pc:sldMk cId="1769091656" sldId="2147480103"/>
        </pc:sldMkLst>
      </pc:sldChg>
      <pc:sldChg chg="addSp delSp modSp add mod">
        <pc:chgData name="Sanjana Kubde" userId="b80ed5d5-79e1-4da9-a873-98131182d4be" providerId="ADAL" clId="{3E909788-650D-449A-B1D8-94A9BD6C54B0}" dt="2024-08-27T04:27:35.179" v="2810" actId="255"/>
        <pc:sldMkLst>
          <pc:docMk/>
          <pc:sldMk cId="3443194271" sldId="2147480103"/>
        </pc:sldMkLst>
        <pc:spChg chg="add mod">
          <ac:chgData name="Sanjana Kubde" userId="b80ed5d5-79e1-4da9-a873-98131182d4be" providerId="ADAL" clId="{3E909788-650D-449A-B1D8-94A9BD6C54B0}" dt="2024-08-27T04:05:46.310" v="2468" actId="2710"/>
          <ac:spMkLst>
            <pc:docMk/>
            <pc:sldMk cId="3443194271" sldId="2147480103"/>
            <ac:spMk id="2" creationId="{6E4B3EE7-0F1A-4FAE-D9C8-33BB5A7EFC93}"/>
          </ac:spMkLst>
        </pc:spChg>
        <pc:spChg chg="add mod">
          <ac:chgData name="Sanjana Kubde" userId="b80ed5d5-79e1-4da9-a873-98131182d4be" providerId="ADAL" clId="{3E909788-650D-449A-B1D8-94A9BD6C54B0}" dt="2024-08-27T04:27:35.179" v="2810" actId="255"/>
          <ac:spMkLst>
            <pc:docMk/>
            <pc:sldMk cId="3443194271" sldId="2147480103"/>
            <ac:spMk id="3" creationId="{482F847B-7477-610A-3EC7-5B175235B635}"/>
          </ac:spMkLst>
        </pc:spChg>
        <pc:spChg chg="mod">
          <ac:chgData name="Sanjana Kubde" userId="b80ed5d5-79e1-4da9-a873-98131182d4be" providerId="ADAL" clId="{3E909788-650D-449A-B1D8-94A9BD6C54B0}" dt="2024-08-27T04:11:16.724" v="2800" actId="1076"/>
          <ac:spMkLst>
            <pc:docMk/>
            <pc:sldMk cId="3443194271" sldId="2147480103"/>
            <ac:spMk id="4" creationId="{97DC5F9A-628F-BEBC-05EA-7DB1B0208DF5}"/>
          </ac:spMkLst>
        </pc:spChg>
        <pc:spChg chg="add mod">
          <ac:chgData name="Sanjana Kubde" userId="b80ed5d5-79e1-4da9-a873-98131182d4be" providerId="ADAL" clId="{3E909788-650D-449A-B1D8-94A9BD6C54B0}" dt="2024-08-27T04:05:54.853" v="2469" actId="2710"/>
          <ac:spMkLst>
            <pc:docMk/>
            <pc:sldMk cId="3443194271" sldId="2147480103"/>
            <ac:spMk id="5" creationId="{8D2BBEE3-2145-CEA7-0069-AECC39594D5A}"/>
          </ac:spMkLst>
        </pc:spChg>
        <pc:spChg chg="add mod">
          <ac:chgData name="Sanjana Kubde" userId="b80ed5d5-79e1-4da9-a873-98131182d4be" providerId="ADAL" clId="{3E909788-650D-449A-B1D8-94A9BD6C54B0}" dt="2024-08-27T04:27:26.294" v="2809" actId="255"/>
          <ac:spMkLst>
            <pc:docMk/>
            <pc:sldMk cId="3443194271" sldId="2147480103"/>
            <ac:spMk id="6" creationId="{5A25BE6B-C200-41C3-ADFC-CDFCD3A77E58}"/>
          </ac:spMkLst>
        </pc:spChg>
        <pc:spChg chg="del">
          <ac:chgData name="Sanjana Kubde" userId="b80ed5d5-79e1-4da9-a873-98131182d4be" providerId="ADAL" clId="{3E909788-650D-449A-B1D8-94A9BD6C54B0}" dt="2024-08-27T03:53:58.245" v="2313" actId="478"/>
          <ac:spMkLst>
            <pc:docMk/>
            <pc:sldMk cId="3443194271" sldId="2147480103"/>
            <ac:spMk id="20" creationId="{A138A0FA-5764-1EB8-50A7-53EC7EEF4693}"/>
          </ac:spMkLst>
        </pc:spChg>
        <pc:spChg chg="del">
          <ac:chgData name="Sanjana Kubde" userId="b80ed5d5-79e1-4da9-a873-98131182d4be" providerId="ADAL" clId="{3E909788-650D-449A-B1D8-94A9BD6C54B0}" dt="2024-08-27T03:53:58.245" v="2313" actId="478"/>
          <ac:spMkLst>
            <pc:docMk/>
            <pc:sldMk cId="3443194271" sldId="2147480103"/>
            <ac:spMk id="21" creationId="{09C64422-23C6-172A-106D-C0BFE6EF4E57}"/>
          </ac:spMkLst>
        </pc:spChg>
        <pc:spChg chg="del">
          <ac:chgData name="Sanjana Kubde" userId="b80ed5d5-79e1-4da9-a873-98131182d4be" providerId="ADAL" clId="{3E909788-650D-449A-B1D8-94A9BD6C54B0}" dt="2024-08-27T03:53:58.245" v="2313" actId="478"/>
          <ac:spMkLst>
            <pc:docMk/>
            <pc:sldMk cId="3443194271" sldId="2147480103"/>
            <ac:spMk id="22" creationId="{1C50B7B4-D12E-2263-DF09-987F48DB249F}"/>
          </ac:spMkLst>
        </pc:spChg>
        <pc:spChg chg="del">
          <ac:chgData name="Sanjana Kubde" userId="b80ed5d5-79e1-4da9-a873-98131182d4be" providerId="ADAL" clId="{3E909788-650D-449A-B1D8-94A9BD6C54B0}" dt="2024-08-27T03:53:58.245" v="2313" actId="478"/>
          <ac:spMkLst>
            <pc:docMk/>
            <pc:sldMk cId="3443194271" sldId="2147480103"/>
            <ac:spMk id="23" creationId="{5EEA5C69-C57F-D9C7-CDEE-B698BEBC8D92}"/>
          </ac:spMkLst>
        </pc:spChg>
        <pc:spChg chg="del">
          <ac:chgData name="Sanjana Kubde" userId="b80ed5d5-79e1-4da9-a873-98131182d4be" providerId="ADAL" clId="{3E909788-650D-449A-B1D8-94A9BD6C54B0}" dt="2024-08-27T03:53:58.245" v="2313" actId="478"/>
          <ac:spMkLst>
            <pc:docMk/>
            <pc:sldMk cId="3443194271" sldId="2147480103"/>
            <ac:spMk id="24" creationId="{F89E37E2-1307-A117-B789-682B688DEAC9}"/>
          </ac:spMkLst>
        </pc:spChg>
        <pc:spChg chg="del">
          <ac:chgData name="Sanjana Kubde" userId="b80ed5d5-79e1-4da9-a873-98131182d4be" providerId="ADAL" clId="{3E909788-650D-449A-B1D8-94A9BD6C54B0}" dt="2024-08-27T03:53:58.245" v="2313" actId="478"/>
          <ac:spMkLst>
            <pc:docMk/>
            <pc:sldMk cId="3443194271" sldId="2147480103"/>
            <ac:spMk id="25" creationId="{E9F292FC-3713-2B89-5B34-55EF653CC4DB}"/>
          </ac:spMkLst>
        </pc:spChg>
        <pc:spChg chg="del">
          <ac:chgData name="Sanjana Kubde" userId="b80ed5d5-79e1-4da9-a873-98131182d4be" providerId="ADAL" clId="{3E909788-650D-449A-B1D8-94A9BD6C54B0}" dt="2024-08-27T03:53:58.245" v="2313" actId="478"/>
          <ac:spMkLst>
            <pc:docMk/>
            <pc:sldMk cId="3443194271" sldId="2147480103"/>
            <ac:spMk id="26" creationId="{00860529-73E0-16A7-CFF7-961D41E6B317}"/>
          </ac:spMkLst>
        </pc:spChg>
        <pc:spChg chg="del">
          <ac:chgData name="Sanjana Kubde" userId="b80ed5d5-79e1-4da9-a873-98131182d4be" providerId="ADAL" clId="{3E909788-650D-449A-B1D8-94A9BD6C54B0}" dt="2024-08-27T03:53:58.245" v="2313" actId="478"/>
          <ac:spMkLst>
            <pc:docMk/>
            <pc:sldMk cId="3443194271" sldId="2147480103"/>
            <ac:spMk id="27" creationId="{1A768E1F-FAFE-ACF3-686D-EFB7A3847CCE}"/>
          </ac:spMkLst>
        </pc:spChg>
        <pc:spChg chg="del">
          <ac:chgData name="Sanjana Kubde" userId="b80ed5d5-79e1-4da9-a873-98131182d4be" providerId="ADAL" clId="{3E909788-650D-449A-B1D8-94A9BD6C54B0}" dt="2024-08-27T03:53:58.245" v="2313" actId="478"/>
          <ac:spMkLst>
            <pc:docMk/>
            <pc:sldMk cId="3443194271" sldId="2147480103"/>
            <ac:spMk id="30" creationId="{9C9ACC95-C26F-60AB-0697-93DCA7B1AF96}"/>
          </ac:spMkLst>
        </pc:spChg>
        <pc:spChg chg="del">
          <ac:chgData name="Sanjana Kubde" userId="b80ed5d5-79e1-4da9-a873-98131182d4be" providerId="ADAL" clId="{3E909788-650D-449A-B1D8-94A9BD6C54B0}" dt="2024-08-27T03:53:58.245" v="2313" actId="478"/>
          <ac:spMkLst>
            <pc:docMk/>
            <pc:sldMk cId="3443194271" sldId="2147480103"/>
            <ac:spMk id="31" creationId="{AF854852-BBA7-1B1F-FF6F-F41CA9066309}"/>
          </ac:spMkLst>
        </pc:spChg>
        <pc:cxnChg chg="add mod">
          <ac:chgData name="Sanjana Kubde" userId="b80ed5d5-79e1-4da9-a873-98131182d4be" providerId="ADAL" clId="{3E909788-650D-449A-B1D8-94A9BD6C54B0}" dt="2024-08-27T04:09:38.598" v="2793" actId="692"/>
          <ac:cxnSpMkLst>
            <pc:docMk/>
            <pc:sldMk cId="3443194271" sldId="2147480103"/>
            <ac:cxnSpMk id="8" creationId="{21F4B570-304C-8895-BA3F-24AEBBE71E6F}"/>
          </ac:cxnSpMkLst>
        </pc:cxnChg>
        <pc:cxnChg chg="add mod">
          <ac:chgData name="Sanjana Kubde" userId="b80ed5d5-79e1-4da9-a873-98131182d4be" providerId="ADAL" clId="{3E909788-650D-449A-B1D8-94A9BD6C54B0}" dt="2024-08-27T04:10:09.336" v="2795" actId="1076"/>
          <ac:cxnSpMkLst>
            <pc:docMk/>
            <pc:sldMk cId="3443194271" sldId="2147480103"/>
            <ac:cxnSpMk id="9" creationId="{6D6B31F7-2FBC-ACEB-59BC-E6F3949347DB}"/>
          </ac:cxnSpMkLst>
        </pc:cxnChg>
        <pc:cxnChg chg="add mod">
          <ac:chgData name="Sanjana Kubde" userId="b80ed5d5-79e1-4da9-a873-98131182d4be" providerId="ADAL" clId="{3E909788-650D-449A-B1D8-94A9BD6C54B0}" dt="2024-08-27T04:10:15.062" v="2797" actId="1076"/>
          <ac:cxnSpMkLst>
            <pc:docMk/>
            <pc:sldMk cId="3443194271" sldId="2147480103"/>
            <ac:cxnSpMk id="10" creationId="{D6068D20-4567-AE7F-6A5A-5265E189F3DD}"/>
          </ac:cxnSpMkLst>
        </pc:cxnChg>
        <pc:cxnChg chg="add mod">
          <ac:chgData name="Sanjana Kubde" userId="b80ed5d5-79e1-4da9-a873-98131182d4be" providerId="ADAL" clId="{3E909788-650D-449A-B1D8-94A9BD6C54B0}" dt="2024-08-27T04:10:56.374" v="2799" actId="1076"/>
          <ac:cxnSpMkLst>
            <pc:docMk/>
            <pc:sldMk cId="3443194271" sldId="2147480103"/>
            <ac:cxnSpMk id="11" creationId="{2E2F3B04-0074-A793-5411-7EF7A9BDB52B}"/>
          </ac:cxnSpMkLst>
        </pc:cxnChg>
      </pc:sldChg>
      <pc:sldChg chg="add del">
        <pc:chgData name="Sanjana Kubde" userId="b80ed5d5-79e1-4da9-a873-98131182d4be" providerId="ADAL" clId="{3E909788-650D-449A-B1D8-94A9BD6C54B0}" dt="2024-08-27T03:54:47.105" v="2317"/>
        <pc:sldMkLst>
          <pc:docMk/>
          <pc:sldMk cId="2632265672" sldId="2147480104"/>
        </pc:sldMkLst>
      </pc:sldChg>
      <pc:sldChg chg="add del">
        <pc:chgData name="Sanjana Kubde" userId="b80ed5d5-79e1-4da9-a873-98131182d4be" providerId="ADAL" clId="{3E909788-650D-449A-B1D8-94A9BD6C54B0}" dt="2024-08-21T05:05:21.834" v="241" actId="47"/>
        <pc:sldMkLst>
          <pc:docMk/>
          <pc:sldMk cId="3867070955" sldId="2147483530"/>
        </pc:sldMkLst>
      </pc:sldChg>
      <pc:sldChg chg="add del">
        <pc:chgData name="Sanjana Kubde" userId="b80ed5d5-79e1-4da9-a873-98131182d4be" providerId="ADAL" clId="{3E909788-650D-449A-B1D8-94A9BD6C54B0}" dt="2024-08-21T05:05:48.248" v="243" actId="47"/>
        <pc:sldMkLst>
          <pc:docMk/>
          <pc:sldMk cId="4192489556" sldId="2147483531"/>
        </pc:sldMkLst>
      </pc:sldChg>
      <pc:sldChg chg="add del">
        <pc:chgData name="Sanjana Kubde" userId="b80ed5d5-79e1-4da9-a873-98131182d4be" providerId="ADAL" clId="{3E909788-650D-449A-B1D8-94A9BD6C54B0}" dt="2024-08-21T05:05:48.248" v="243" actId="47"/>
        <pc:sldMkLst>
          <pc:docMk/>
          <pc:sldMk cId="359075487" sldId="2147483532"/>
        </pc:sldMkLst>
      </pc:sldChg>
      <pc:sldMasterChg chg="delSldLayout">
        <pc:chgData name="Sanjana Kubde" userId="b80ed5d5-79e1-4da9-a873-98131182d4be" providerId="ADAL" clId="{3E909788-650D-449A-B1D8-94A9BD6C54B0}" dt="2024-08-27T04:36:20.460" v="2890" actId="47"/>
        <pc:sldMasterMkLst>
          <pc:docMk/>
          <pc:sldMasterMk cId="3886770927" sldId="2147483648"/>
        </pc:sldMasterMkLst>
        <pc:sldLayoutChg chg="del">
          <pc:chgData name="Sanjana Kubde" userId="b80ed5d5-79e1-4da9-a873-98131182d4be" providerId="ADAL" clId="{3E909788-650D-449A-B1D8-94A9BD6C54B0}" dt="2024-08-27T04:36:20.460" v="2890" actId="47"/>
          <pc:sldLayoutMkLst>
            <pc:docMk/>
            <pc:sldMasterMk cId="3886770927" sldId="2147483648"/>
            <pc:sldLayoutMk cId="4210630262" sldId="2147483737"/>
          </pc:sldLayoutMkLst>
        </pc:sldLayoutChg>
      </pc:sldMasterChg>
      <pc:sldMasterChg chg="delSldLayout">
        <pc:chgData name="Sanjana Kubde" userId="b80ed5d5-79e1-4da9-a873-98131182d4be" providerId="ADAL" clId="{3E909788-650D-449A-B1D8-94A9BD6C54B0}" dt="2024-08-27T05:28:17.994" v="3163" actId="18676"/>
        <pc:sldMasterMkLst>
          <pc:docMk/>
          <pc:sldMasterMk cId="7919755" sldId="2147483722"/>
        </pc:sldMasterMkLst>
        <pc:sldLayoutChg chg="del">
          <pc:chgData name="Sanjana Kubde" userId="b80ed5d5-79e1-4da9-a873-98131182d4be" providerId="ADAL" clId="{3E909788-650D-449A-B1D8-94A9BD6C54B0}" dt="2024-08-27T05:28:17.994" v="3163" actId="18676"/>
          <pc:sldLayoutMkLst>
            <pc:docMk/>
            <pc:sldMasterMk cId="7919755" sldId="2147483722"/>
            <pc:sldLayoutMk cId="1509084064" sldId="2147483706"/>
          </pc:sldLayoutMkLst>
        </pc:sldLayoutChg>
      </pc:sldMasterChg>
    </pc:docChg>
  </pc:docChgLst>
  <pc:docChgLst>
    <pc:chgData name="Sai Kancharla" userId="S::sainath.kancharla@nxp.com::63a3d0f2-9e1c-4baa-939f-9f7459b94e6c" providerId="AD" clId="Web-{023BCD72-0BC2-ED9D-7215-4CEFA69459B0}"/>
    <pc:docChg chg="modSld">
      <pc:chgData name="Sai Kancharla" userId="S::sainath.kancharla@nxp.com::63a3d0f2-9e1c-4baa-939f-9f7459b94e6c" providerId="AD" clId="Web-{023BCD72-0BC2-ED9D-7215-4CEFA69459B0}" dt="2024-09-06T02:19:01.790" v="55"/>
      <pc:docMkLst>
        <pc:docMk/>
      </pc:docMkLst>
      <pc:sldChg chg="modSp">
        <pc:chgData name="Sai Kancharla" userId="S::sainath.kancharla@nxp.com::63a3d0f2-9e1c-4baa-939f-9f7459b94e6c" providerId="AD" clId="Web-{023BCD72-0BC2-ED9D-7215-4CEFA69459B0}" dt="2024-09-06T02:19:01.790" v="55"/>
        <pc:sldMkLst>
          <pc:docMk/>
          <pc:sldMk cId="3392671369" sldId="381"/>
        </pc:sldMkLst>
        <pc:spChg chg="mod">
          <ac:chgData name="Sai Kancharla" userId="S::sainath.kancharla@nxp.com::63a3d0f2-9e1c-4baa-939f-9f7459b94e6c" providerId="AD" clId="Web-{023BCD72-0BC2-ED9D-7215-4CEFA69459B0}" dt="2024-09-06T02:17:55.335" v="17" actId="14100"/>
          <ac:spMkLst>
            <pc:docMk/>
            <pc:sldMk cId="3392671369" sldId="381"/>
            <ac:spMk id="4" creationId="{568DE1AD-6F6E-4BAE-4EAF-429F3EE8717F}"/>
          </ac:spMkLst>
        </pc:spChg>
        <pc:graphicFrameChg chg="mod modGraphic">
          <ac:chgData name="Sai Kancharla" userId="S::sainath.kancharla@nxp.com::63a3d0f2-9e1c-4baa-939f-9f7459b94e6c" providerId="AD" clId="Web-{023BCD72-0BC2-ED9D-7215-4CEFA69459B0}" dt="2024-09-06T02:19:01.790" v="55"/>
          <ac:graphicFrameMkLst>
            <pc:docMk/>
            <pc:sldMk cId="3392671369" sldId="381"/>
            <ac:graphicFrameMk id="3" creationId="{18E47683-61AE-EAEA-18F9-F1376F370E3E}"/>
          </ac:graphicFrameMkLst>
        </pc:graphicFrameChg>
      </pc:sldChg>
      <pc:sldChg chg="modSp modCm">
        <pc:chgData name="Sai Kancharla" userId="S::sainath.kancharla@nxp.com::63a3d0f2-9e1c-4baa-939f-9f7459b94e6c" providerId="AD" clId="Web-{023BCD72-0BC2-ED9D-7215-4CEFA69459B0}" dt="2024-09-06T02:15:47.112" v="2" actId="20577"/>
        <pc:sldMkLst>
          <pc:docMk/>
          <pc:sldMk cId="1416281466" sldId="385"/>
        </pc:sldMkLst>
        <pc:spChg chg="mod">
          <ac:chgData name="Sai Kancharla" userId="S::sainath.kancharla@nxp.com::63a3d0f2-9e1c-4baa-939f-9f7459b94e6c" providerId="AD" clId="Web-{023BCD72-0BC2-ED9D-7215-4CEFA69459B0}" dt="2024-09-06T02:15:47.112" v="2" actId="20577"/>
          <ac:spMkLst>
            <pc:docMk/>
            <pc:sldMk cId="1416281466" sldId="385"/>
            <ac:spMk id="5" creationId="{A1B3F8CD-D493-3A6D-AE27-AC17CD7CB49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i Kancharla" userId="S::sainath.kancharla@nxp.com::63a3d0f2-9e1c-4baa-939f-9f7459b94e6c" providerId="AD" clId="Web-{023BCD72-0BC2-ED9D-7215-4CEFA69459B0}" dt="2024-09-06T02:15:34.861" v="1" actId="20577"/>
              <pc2:cmMkLst xmlns:pc2="http://schemas.microsoft.com/office/powerpoint/2019/9/main/command">
                <pc:docMk/>
                <pc:sldMk cId="1416281466" sldId="385"/>
                <pc2:cmMk id="{EED71065-64F7-49D7-B38E-218CCD655B19}"/>
              </pc2:cmMkLst>
            </pc226:cmChg>
          </p:ext>
        </pc:extLst>
      </pc:sldChg>
      <pc:sldChg chg="modSp">
        <pc:chgData name="Sai Kancharla" userId="S::sainath.kancharla@nxp.com::63a3d0f2-9e1c-4baa-939f-9f7459b94e6c" providerId="AD" clId="Web-{023BCD72-0BC2-ED9D-7215-4CEFA69459B0}" dt="2024-09-06T02:17:12.443" v="16" actId="14100"/>
        <pc:sldMkLst>
          <pc:docMk/>
          <pc:sldMk cId="570210788" sldId="2147480104"/>
        </pc:sldMkLst>
        <pc:spChg chg="mod">
          <ac:chgData name="Sai Kancharla" userId="S::sainath.kancharla@nxp.com::63a3d0f2-9e1c-4baa-939f-9f7459b94e6c" providerId="AD" clId="Web-{023BCD72-0BC2-ED9D-7215-4CEFA69459B0}" dt="2024-09-06T02:17:12.443" v="16" actId="14100"/>
          <ac:spMkLst>
            <pc:docMk/>
            <pc:sldMk cId="570210788" sldId="2147480104"/>
            <ac:spMk id="64" creationId="{6BBA6FE8-2B73-89AA-CF65-126E58BF44D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8D299E-4C10-48DA-B645-5D071D6F581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C7C013-3518-4D38-B790-E4A6BE76AE73}">
      <dgm:prSet phldrT="[Text]"/>
      <dgm:spPr>
        <a:solidFill>
          <a:srgbClr val="7030A0"/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/>
            <a:t>Four new i.MX 8M Plus Derivatives</a:t>
          </a:r>
        </a:p>
      </dgm:t>
    </dgm:pt>
    <dgm:pt modelId="{99E4C206-1002-4C7C-AD16-A36A15D203E5}" type="parTrans" cxnId="{AA0E6111-22C9-48D6-862D-B865E2BAA186}">
      <dgm:prSet/>
      <dgm:spPr/>
      <dgm:t>
        <a:bodyPr/>
        <a:lstStyle/>
        <a:p>
          <a:endParaRPr lang="en-US"/>
        </a:p>
      </dgm:t>
    </dgm:pt>
    <dgm:pt modelId="{4EE475E4-46C7-4E42-B549-6179F4FDD53E}" type="sibTrans" cxnId="{AA0E6111-22C9-48D6-862D-B865E2BAA186}">
      <dgm:prSet/>
      <dgm:spPr/>
      <dgm:t>
        <a:bodyPr/>
        <a:lstStyle/>
        <a:p>
          <a:endParaRPr lang="en-US"/>
        </a:p>
      </dgm:t>
    </dgm:pt>
    <dgm:pt modelId="{B2837E5B-D2AD-4B98-9DA2-D31E8DC56DF2}">
      <dgm:prSet phldrT="[Text]"/>
      <dgm:spPr>
        <a:solidFill>
          <a:srgbClr val="7030A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Focused application segment</a:t>
          </a:r>
        </a:p>
      </dgm:t>
    </dgm:pt>
    <dgm:pt modelId="{53F05F9B-E92D-4DE4-B2C8-51F08BBF8D12}" type="parTrans" cxnId="{4BF0EC97-E1C6-4E47-BDDB-640DCFF40190}">
      <dgm:prSet/>
      <dgm:spPr/>
      <dgm:t>
        <a:bodyPr/>
        <a:lstStyle/>
        <a:p>
          <a:endParaRPr lang="en-US"/>
        </a:p>
      </dgm:t>
    </dgm:pt>
    <dgm:pt modelId="{092A5CD0-8D35-4C10-A485-DD71002B83FC}" type="sibTrans" cxnId="{4BF0EC97-E1C6-4E47-BDDB-640DCFF40190}">
      <dgm:prSet/>
      <dgm:spPr/>
      <dgm:t>
        <a:bodyPr/>
        <a:lstStyle/>
        <a:p>
          <a:endParaRPr lang="en-US"/>
        </a:p>
      </dgm:t>
    </dgm:pt>
    <dgm:pt modelId="{2CD62166-E3EF-4AC0-81B3-334FEBA76954}">
      <dgm:prSet phldrT="[Text]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Hardware and software enablement</a:t>
          </a:r>
        </a:p>
      </dgm:t>
    </dgm:pt>
    <dgm:pt modelId="{37122E67-2845-461A-88C0-4B8D8EEF4349}" type="parTrans" cxnId="{1CDBE8AE-018D-4C1E-8186-FCAF04E8805E}">
      <dgm:prSet/>
      <dgm:spPr/>
      <dgm:t>
        <a:bodyPr/>
        <a:lstStyle/>
        <a:p>
          <a:endParaRPr lang="en-US"/>
        </a:p>
      </dgm:t>
    </dgm:pt>
    <dgm:pt modelId="{CD918FF9-9478-4F96-A300-392D809497CF}" type="sibTrans" cxnId="{1CDBE8AE-018D-4C1E-8186-FCAF04E8805E}">
      <dgm:prSet/>
      <dgm:spPr/>
      <dgm:t>
        <a:bodyPr/>
        <a:lstStyle/>
        <a:p>
          <a:endParaRPr lang="en-US"/>
        </a:p>
      </dgm:t>
    </dgm:pt>
    <dgm:pt modelId="{9ABBAB02-54A5-43EE-A58B-4BAC3BF4D1F0}">
      <dgm:prSet/>
      <dgm:spPr>
        <a:solidFill>
          <a:srgbClr val="7030A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High Performance with NPU, VPU and rich peripherals</a:t>
          </a:r>
        </a:p>
      </dgm:t>
    </dgm:pt>
    <dgm:pt modelId="{3BC2CAFC-5CC4-40EF-BB64-30808C442774}" type="parTrans" cxnId="{C6481107-CEFE-4B98-AB98-98A9FFC8D1A3}">
      <dgm:prSet/>
      <dgm:spPr/>
      <dgm:t>
        <a:bodyPr/>
        <a:lstStyle/>
        <a:p>
          <a:endParaRPr lang="en-US"/>
        </a:p>
      </dgm:t>
    </dgm:pt>
    <dgm:pt modelId="{019C778B-9151-4ADA-B79A-B3856D036D20}" type="sibTrans" cxnId="{C6481107-CEFE-4B98-AB98-98A9FFC8D1A3}">
      <dgm:prSet/>
      <dgm:spPr/>
      <dgm:t>
        <a:bodyPr/>
        <a:lstStyle/>
        <a:p>
          <a:endParaRPr lang="en-US"/>
        </a:p>
      </dgm:t>
    </dgm:pt>
    <dgm:pt modelId="{4FB67809-A345-4C2F-83F1-4B4F142B5E83}">
      <dgm:prSet/>
      <dgm:spPr>
        <a:solidFill>
          <a:srgbClr val="7030A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Industrial &amp; Commercial Qualified</a:t>
          </a:r>
        </a:p>
      </dgm:t>
    </dgm:pt>
    <dgm:pt modelId="{F7DF4BE6-360B-4244-BA03-37CC417ACD35}" type="parTrans" cxnId="{55531AD8-DC3C-4578-B77C-67B91D249ACC}">
      <dgm:prSet/>
      <dgm:spPr/>
      <dgm:t>
        <a:bodyPr/>
        <a:lstStyle/>
        <a:p>
          <a:endParaRPr lang="en-US"/>
        </a:p>
      </dgm:t>
    </dgm:pt>
    <dgm:pt modelId="{61F78AC5-E35F-4EDF-A784-07A17FE2EE08}" type="sibTrans" cxnId="{55531AD8-DC3C-4578-B77C-67B91D249ACC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A009EC96-969C-4292-AD71-90B061086437}">
      <dgm:prSet/>
      <dgm:spPr>
        <a:solidFill>
          <a:srgbClr val="7030A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Machine Vision, AI/ML and Multimedia</a:t>
          </a:r>
        </a:p>
      </dgm:t>
    </dgm:pt>
    <dgm:pt modelId="{ED5C29B3-DEF1-42C4-AB7C-44E10F1E8109}" type="parTrans" cxnId="{D473AD4B-D655-48B4-A5AE-835B51E86382}">
      <dgm:prSet/>
      <dgm:spPr/>
      <dgm:t>
        <a:bodyPr/>
        <a:lstStyle/>
        <a:p>
          <a:endParaRPr lang="en-US"/>
        </a:p>
      </dgm:t>
    </dgm:pt>
    <dgm:pt modelId="{AAFB7916-E431-41DE-8DA5-42CC6BDD2D59}" type="sibTrans" cxnId="{D473AD4B-D655-48B4-A5AE-835B51E86382}">
      <dgm:prSet/>
      <dgm:spPr/>
      <dgm:t>
        <a:bodyPr/>
        <a:lstStyle/>
        <a:p>
          <a:endParaRPr lang="en-US"/>
        </a:p>
      </dgm:t>
    </dgm:pt>
    <dgm:pt modelId="{3A2B151F-9D17-4040-8347-8B1EDBA3E7FE}">
      <dgm:prSet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EVK, PMIC, Linux BSP support and datasheet available</a:t>
          </a:r>
        </a:p>
      </dgm:t>
    </dgm:pt>
    <dgm:pt modelId="{EE0C21BA-56D5-4905-B47B-FCDE92711EE2}" type="parTrans" cxnId="{ACE5D382-9DD8-4241-91FA-643D41F20E92}">
      <dgm:prSet/>
      <dgm:spPr/>
      <dgm:t>
        <a:bodyPr/>
        <a:lstStyle/>
        <a:p>
          <a:endParaRPr lang="en-US"/>
        </a:p>
      </dgm:t>
    </dgm:pt>
    <dgm:pt modelId="{1B1E1779-A3AE-493C-812D-56759E8B1F20}" type="sibTrans" cxnId="{ACE5D382-9DD8-4241-91FA-643D41F20E92}">
      <dgm:prSet/>
      <dgm:spPr/>
      <dgm:t>
        <a:bodyPr/>
        <a:lstStyle/>
        <a:p>
          <a:endParaRPr lang="en-US"/>
        </a:p>
      </dgm:t>
    </dgm:pt>
    <dgm:pt modelId="{6B37AD46-6D42-471C-AFA6-12335477CBE6}" type="pres">
      <dgm:prSet presAssocID="{EF8D299E-4C10-48DA-B645-5D071D6F5819}" presName="Name0" presStyleCnt="0">
        <dgm:presLayoutVars>
          <dgm:chMax val="7"/>
          <dgm:chPref val="7"/>
          <dgm:dir/>
        </dgm:presLayoutVars>
      </dgm:prSet>
      <dgm:spPr/>
    </dgm:pt>
    <dgm:pt modelId="{689FDC13-D88E-46A7-B930-E1505BD8B76C}" type="pres">
      <dgm:prSet presAssocID="{EF8D299E-4C10-48DA-B645-5D071D6F5819}" presName="Name1" presStyleCnt="0"/>
      <dgm:spPr/>
    </dgm:pt>
    <dgm:pt modelId="{303E0AB4-9335-4593-9A20-762748886692}" type="pres">
      <dgm:prSet presAssocID="{EF8D299E-4C10-48DA-B645-5D071D6F5819}" presName="cycle" presStyleCnt="0"/>
      <dgm:spPr/>
    </dgm:pt>
    <dgm:pt modelId="{4093E307-9029-4D20-BCDA-DDFB96FB0030}" type="pres">
      <dgm:prSet presAssocID="{EF8D299E-4C10-48DA-B645-5D071D6F5819}" presName="srcNode" presStyleLbl="node1" presStyleIdx="0" presStyleCnt="3"/>
      <dgm:spPr/>
    </dgm:pt>
    <dgm:pt modelId="{631B9CA1-77AC-4512-A714-06A01D740B90}" type="pres">
      <dgm:prSet presAssocID="{EF8D299E-4C10-48DA-B645-5D071D6F5819}" presName="conn" presStyleLbl="parChTrans1D2" presStyleIdx="0" presStyleCnt="1"/>
      <dgm:spPr/>
    </dgm:pt>
    <dgm:pt modelId="{DF108CBB-DCE4-43F1-B4D8-B80171B36569}" type="pres">
      <dgm:prSet presAssocID="{EF8D299E-4C10-48DA-B645-5D071D6F5819}" presName="extraNode" presStyleLbl="node1" presStyleIdx="0" presStyleCnt="3"/>
      <dgm:spPr/>
    </dgm:pt>
    <dgm:pt modelId="{239A24E3-7E78-40FA-9DF9-624BE992A4C3}" type="pres">
      <dgm:prSet presAssocID="{EF8D299E-4C10-48DA-B645-5D071D6F5819}" presName="dstNode" presStyleLbl="node1" presStyleIdx="0" presStyleCnt="3"/>
      <dgm:spPr/>
    </dgm:pt>
    <dgm:pt modelId="{01B2E121-2995-465E-83BB-EAFFDAC3B0AA}" type="pres">
      <dgm:prSet presAssocID="{56C7C013-3518-4D38-B790-E4A6BE76AE73}" presName="text_1" presStyleLbl="node1" presStyleIdx="0" presStyleCnt="3">
        <dgm:presLayoutVars>
          <dgm:bulletEnabled val="1"/>
        </dgm:presLayoutVars>
      </dgm:prSet>
      <dgm:spPr/>
    </dgm:pt>
    <dgm:pt modelId="{20E3E143-21B7-4E8A-A8F1-AAFD7ADD53E3}" type="pres">
      <dgm:prSet presAssocID="{56C7C013-3518-4D38-B790-E4A6BE76AE73}" presName="accent_1" presStyleCnt="0"/>
      <dgm:spPr/>
    </dgm:pt>
    <dgm:pt modelId="{78980F7E-42A2-414A-B62F-B0DA1A8FCCB2}" type="pres">
      <dgm:prSet presAssocID="{56C7C013-3518-4D38-B790-E4A6BE76AE73}" presName="accentRepeatNode" presStyleLbl="solidFgAcc1" presStyleIdx="0" presStyleCnt="3"/>
      <dgm:spPr>
        <a:ln>
          <a:solidFill>
            <a:srgbClr val="7030A0"/>
          </a:solidFill>
        </a:ln>
      </dgm:spPr>
    </dgm:pt>
    <dgm:pt modelId="{55AEDFC4-9946-442A-B5D3-8A5DF72366D6}" type="pres">
      <dgm:prSet presAssocID="{B2837E5B-D2AD-4B98-9DA2-D31E8DC56DF2}" presName="text_2" presStyleLbl="node1" presStyleIdx="1" presStyleCnt="3">
        <dgm:presLayoutVars>
          <dgm:bulletEnabled val="1"/>
        </dgm:presLayoutVars>
      </dgm:prSet>
      <dgm:spPr/>
    </dgm:pt>
    <dgm:pt modelId="{FCD2C1F2-CE05-4DFF-A98F-F1ECE802D165}" type="pres">
      <dgm:prSet presAssocID="{B2837E5B-D2AD-4B98-9DA2-D31E8DC56DF2}" presName="accent_2" presStyleCnt="0"/>
      <dgm:spPr/>
    </dgm:pt>
    <dgm:pt modelId="{A4A03F61-8BD0-45F8-A5CE-0CB68B70E020}" type="pres">
      <dgm:prSet presAssocID="{B2837E5B-D2AD-4B98-9DA2-D31E8DC56DF2}" presName="accentRepeatNode" presStyleLbl="solidFgAcc1" presStyleIdx="1" presStyleCnt="3"/>
      <dgm:spPr>
        <a:xfrm>
          <a:off x="468714" y="2032000"/>
          <a:ext cx="1354666" cy="1354666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gm:spPr>
    </dgm:pt>
    <dgm:pt modelId="{D2D494F5-B3CA-4EB9-A44C-685908AC8509}" type="pres">
      <dgm:prSet presAssocID="{2CD62166-E3EF-4AC0-81B3-334FEBA76954}" presName="text_3" presStyleLbl="node1" presStyleIdx="2" presStyleCnt="3">
        <dgm:presLayoutVars>
          <dgm:bulletEnabled val="1"/>
        </dgm:presLayoutVars>
      </dgm:prSet>
      <dgm:spPr/>
    </dgm:pt>
    <dgm:pt modelId="{93137F6D-C934-4F3F-AE45-A18F93B957D3}" type="pres">
      <dgm:prSet presAssocID="{2CD62166-E3EF-4AC0-81B3-334FEBA76954}" presName="accent_3" presStyleCnt="0"/>
      <dgm:spPr/>
    </dgm:pt>
    <dgm:pt modelId="{4DD1857F-266C-4CE0-95D9-B8258E87661D}" type="pres">
      <dgm:prSet presAssocID="{2CD62166-E3EF-4AC0-81B3-334FEBA76954}" presName="accentRepeatNode" presStyleLbl="solidFgAcc1" presStyleIdx="2" presStyleCnt="3"/>
      <dgm:spPr>
        <a:xfrm>
          <a:off x="74777" y="3657600"/>
          <a:ext cx="1354666" cy="1354666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gm:spPr>
    </dgm:pt>
  </dgm:ptLst>
  <dgm:cxnLst>
    <dgm:cxn modelId="{C6481107-CEFE-4B98-AB98-98A9FFC8D1A3}" srcId="{56C7C013-3518-4D38-B790-E4A6BE76AE73}" destId="{9ABBAB02-54A5-43EE-A58B-4BAC3BF4D1F0}" srcOrd="1" destOrd="0" parTransId="{3BC2CAFC-5CC4-40EF-BB64-30808C442774}" sibTransId="{019C778B-9151-4ADA-B79A-B3856D036D20}"/>
    <dgm:cxn modelId="{AA0E6111-22C9-48D6-862D-B865E2BAA186}" srcId="{EF8D299E-4C10-48DA-B645-5D071D6F5819}" destId="{56C7C013-3518-4D38-B790-E4A6BE76AE73}" srcOrd="0" destOrd="0" parTransId="{99E4C206-1002-4C7C-AD16-A36A15D203E5}" sibTransId="{4EE475E4-46C7-4E42-B549-6179F4FDD53E}"/>
    <dgm:cxn modelId="{8C9F1D12-7674-473B-A74F-F78BE765B97B}" type="presOf" srcId="{EF8D299E-4C10-48DA-B645-5D071D6F5819}" destId="{6B37AD46-6D42-471C-AFA6-12335477CBE6}" srcOrd="0" destOrd="0" presId="urn:microsoft.com/office/officeart/2008/layout/VerticalCurvedList"/>
    <dgm:cxn modelId="{C7D1752F-48D9-45BB-A122-BE2817333247}" type="presOf" srcId="{4FB67809-A345-4C2F-83F1-4B4F142B5E83}" destId="{01B2E121-2995-465E-83BB-EAFFDAC3B0AA}" srcOrd="0" destOrd="1" presId="urn:microsoft.com/office/officeart/2008/layout/VerticalCurvedList"/>
    <dgm:cxn modelId="{043C513C-2083-4B12-A73B-81F22168E924}" type="presOf" srcId="{56C7C013-3518-4D38-B790-E4A6BE76AE73}" destId="{01B2E121-2995-465E-83BB-EAFFDAC3B0AA}" srcOrd="0" destOrd="0" presId="urn:microsoft.com/office/officeart/2008/layout/VerticalCurvedList"/>
    <dgm:cxn modelId="{D473AD4B-D655-48B4-A5AE-835B51E86382}" srcId="{B2837E5B-D2AD-4B98-9DA2-D31E8DC56DF2}" destId="{A009EC96-969C-4292-AD71-90B061086437}" srcOrd="0" destOrd="0" parTransId="{ED5C29B3-DEF1-42C4-AB7C-44E10F1E8109}" sibTransId="{AAFB7916-E431-41DE-8DA5-42CC6BDD2D59}"/>
    <dgm:cxn modelId="{B8861359-1635-400C-BA68-3A81FB705D6A}" type="presOf" srcId="{2CD62166-E3EF-4AC0-81B3-334FEBA76954}" destId="{D2D494F5-B3CA-4EB9-A44C-685908AC8509}" srcOrd="0" destOrd="0" presId="urn:microsoft.com/office/officeart/2008/layout/VerticalCurvedList"/>
    <dgm:cxn modelId="{ACE5D382-9DD8-4241-91FA-643D41F20E92}" srcId="{2CD62166-E3EF-4AC0-81B3-334FEBA76954}" destId="{3A2B151F-9D17-4040-8347-8B1EDBA3E7FE}" srcOrd="0" destOrd="0" parTransId="{EE0C21BA-56D5-4905-B47B-FCDE92711EE2}" sibTransId="{1B1E1779-A3AE-493C-812D-56759E8B1F20}"/>
    <dgm:cxn modelId="{9941578E-4CCD-4C22-9FBF-6CBE92D0572D}" type="presOf" srcId="{B2837E5B-D2AD-4B98-9DA2-D31E8DC56DF2}" destId="{55AEDFC4-9946-442A-B5D3-8A5DF72366D6}" srcOrd="0" destOrd="0" presId="urn:microsoft.com/office/officeart/2008/layout/VerticalCurvedList"/>
    <dgm:cxn modelId="{4BF0EC97-E1C6-4E47-BDDB-640DCFF40190}" srcId="{EF8D299E-4C10-48DA-B645-5D071D6F5819}" destId="{B2837E5B-D2AD-4B98-9DA2-D31E8DC56DF2}" srcOrd="1" destOrd="0" parTransId="{53F05F9B-E92D-4DE4-B2C8-51F08BBF8D12}" sibTransId="{092A5CD0-8D35-4C10-A485-DD71002B83FC}"/>
    <dgm:cxn modelId="{C85E6EAA-C43D-4847-AE13-E049D0D77A0F}" type="presOf" srcId="{61F78AC5-E35F-4EDF-A784-07A17FE2EE08}" destId="{631B9CA1-77AC-4512-A714-06A01D740B90}" srcOrd="0" destOrd="0" presId="urn:microsoft.com/office/officeart/2008/layout/VerticalCurvedList"/>
    <dgm:cxn modelId="{1CDBE8AE-018D-4C1E-8186-FCAF04E8805E}" srcId="{EF8D299E-4C10-48DA-B645-5D071D6F5819}" destId="{2CD62166-E3EF-4AC0-81B3-334FEBA76954}" srcOrd="2" destOrd="0" parTransId="{37122E67-2845-461A-88C0-4B8D8EEF4349}" sibTransId="{CD918FF9-9478-4F96-A300-392D809497CF}"/>
    <dgm:cxn modelId="{B96FB7CA-31D2-48A7-926C-50851C6B52BC}" type="presOf" srcId="{A009EC96-969C-4292-AD71-90B061086437}" destId="{55AEDFC4-9946-442A-B5D3-8A5DF72366D6}" srcOrd="0" destOrd="1" presId="urn:microsoft.com/office/officeart/2008/layout/VerticalCurvedList"/>
    <dgm:cxn modelId="{55531AD8-DC3C-4578-B77C-67B91D249ACC}" srcId="{56C7C013-3518-4D38-B790-E4A6BE76AE73}" destId="{4FB67809-A345-4C2F-83F1-4B4F142B5E83}" srcOrd="0" destOrd="0" parTransId="{F7DF4BE6-360B-4244-BA03-37CC417ACD35}" sibTransId="{61F78AC5-E35F-4EDF-A784-07A17FE2EE08}"/>
    <dgm:cxn modelId="{3CBD58DE-8F7F-4C70-9B44-01FFE1661477}" type="presOf" srcId="{3A2B151F-9D17-4040-8347-8B1EDBA3E7FE}" destId="{D2D494F5-B3CA-4EB9-A44C-685908AC8509}" srcOrd="0" destOrd="1" presId="urn:microsoft.com/office/officeart/2008/layout/VerticalCurvedList"/>
    <dgm:cxn modelId="{B311A1E0-A90F-4D05-A800-807C6D0EB716}" type="presOf" srcId="{9ABBAB02-54A5-43EE-A58B-4BAC3BF4D1F0}" destId="{01B2E121-2995-465E-83BB-EAFFDAC3B0AA}" srcOrd="0" destOrd="2" presId="urn:microsoft.com/office/officeart/2008/layout/VerticalCurvedList"/>
    <dgm:cxn modelId="{41AB8AE5-8D8D-468D-A506-FD6E30EB023E}" type="presParOf" srcId="{6B37AD46-6D42-471C-AFA6-12335477CBE6}" destId="{689FDC13-D88E-46A7-B930-E1505BD8B76C}" srcOrd="0" destOrd="0" presId="urn:microsoft.com/office/officeart/2008/layout/VerticalCurvedList"/>
    <dgm:cxn modelId="{4DFE3AB5-C4FE-4319-866A-6324BED2D154}" type="presParOf" srcId="{689FDC13-D88E-46A7-B930-E1505BD8B76C}" destId="{303E0AB4-9335-4593-9A20-762748886692}" srcOrd="0" destOrd="0" presId="urn:microsoft.com/office/officeart/2008/layout/VerticalCurvedList"/>
    <dgm:cxn modelId="{71CEE666-12CD-48FA-9821-0E481410915A}" type="presParOf" srcId="{303E0AB4-9335-4593-9A20-762748886692}" destId="{4093E307-9029-4D20-BCDA-DDFB96FB0030}" srcOrd="0" destOrd="0" presId="urn:microsoft.com/office/officeart/2008/layout/VerticalCurvedList"/>
    <dgm:cxn modelId="{F32AD0FC-B468-4FD0-A771-6038DF91608D}" type="presParOf" srcId="{303E0AB4-9335-4593-9A20-762748886692}" destId="{631B9CA1-77AC-4512-A714-06A01D740B90}" srcOrd="1" destOrd="0" presId="urn:microsoft.com/office/officeart/2008/layout/VerticalCurvedList"/>
    <dgm:cxn modelId="{06C7341B-FB7F-474E-820F-79CBA9284160}" type="presParOf" srcId="{303E0AB4-9335-4593-9A20-762748886692}" destId="{DF108CBB-DCE4-43F1-B4D8-B80171B36569}" srcOrd="2" destOrd="0" presId="urn:microsoft.com/office/officeart/2008/layout/VerticalCurvedList"/>
    <dgm:cxn modelId="{59EED454-2D66-4322-8E6C-40DD0707AE5B}" type="presParOf" srcId="{303E0AB4-9335-4593-9A20-762748886692}" destId="{239A24E3-7E78-40FA-9DF9-624BE992A4C3}" srcOrd="3" destOrd="0" presId="urn:microsoft.com/office/officeart/2008/layout/VerticalCurvedList"/>
    <dgm:cxn modelId="{FC55E06B-B264-46E2-8123-08158864EEAD}" type="presParOf" srcId="{689FDC13-D88E-46A7-B930-E1505BD8B76C}" destId="{01B2E121-2995-465E-83BB-EAFFDAC3B0AA}" srcOrd="1" destOrd="0" presId="urn:microsoft.com/office/officeart/2008/layout/VerticalCurvedList"/>
    <dgm:cxn modelId="{8E702B0B-6AAF-4B1C-8F19-23ED7BB4527A}" type="presParOf" srcId="{689FDC13-D88E-46A7-B930-E1505BD8B76C}" destId="{20E3E143-21B7-4E8A-A8F1-AAFD7ADD53E3}" srcOrd="2" destOrd="0" presId="urn:microsoft.com/office/officeart/2008/layout/VerticalCurvedList"/>
    <dgm:cxn modelId="{D61A29FD-445F-45F3-A2E2-97F983DB3909}" type="presParOf" srcId="{20E3E143-21B7-4E8A-A8F1-AAFD7ADD53E3}" destId="{78980F7E-42A2-414A-B62F-B0DA1A8FCCB2}" srcOrd="0" destOrd="0" presId="urn:microsoft.com/office/officeart/2008/layout/VerticalCurvedList"/>
    <dgm:cxn modelId="{766B9FF6-5BA9-4C27-872E-2BA4DE3549B3}" type="presParOf" srcId="{689FDC13-D88E-46A7-B930-E1505BD8B76C}" destId="{55AEDFC4-9946-442A-B5D3-8A5DF72366D6}" srcOrd="3" destOrd="0" presId="urn:microsoft.com/office/officeart/2008/layout/VerticalCurvedList"/>
    <dgm:cxn modelId="{8348282D-1FDB-4A4B-8A5B-0DDFAA926D66}" type="presParOf" srcId="{689FDC13-D88E-46A7-B930-E1505BD8B76C}" destId="{FCD2C1F2-CE05-4DFF-A98F-F1ECE802D165}" srcOrd="4" destOrd="0" presId="urn:microsoft.com/office/officeart/2008/layout/VerticalCurvedList"/>
    <dgm:cxn modelId="{19F2F741-B2A5-4CBA-87DA-A83262C57E4C}" type="presParOf" srcId="{FCD2C1F2-CE05-4DFF-A98F-F1ECE802D165}" destId="{A4A03F61-8BD0-45F8-A5CE-0CB68B70E020}" srcOrd="0" destOrd="0" presId="urn:microsoft.com/office/officeart/2008/layout/VerticalCurvedList"/>
    <dgm:cxn modelId="{C32BED55-67C3-450B-853E-335D290C781D}" type="presParOf" srcId="{689FDC13-D88E-46A7-B930-E1505BD8B76C}" destId="{D2D494F5-B3CA-4EB9-A44C-685908AC8509}" srcOrd="5" destOrd="0" presId="urn:microsoft.com/office/officeart/2008/layout/VerticalCurvedList"/>
    <dgm:cxn modelId="{9157A1C6-5B96-438B-A482-959FD2EC426F}" type="presParOf" srcId="{689FDC13-D88E-46A7-B930-E1505BD8B76C}" destId="{93137F6D-C934-4F3F-AE45-A18F93B957D3}" srcOrd="6" destOrd="0" presId="urn:microsoft.com/office/officeart/2008/layout/VerticalCurvedList"/>
    <dgm:cxn modelId="{D02BB58A-6544-4A7D-9659-F074DAC4B6A1}" type="presParOf" srcId="{93137F6D-C934-4F3F-AE45-A18F93B957D3}" destId="{4DD1857F-266C-4CE0-95D9-B8258E8766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B9CA1-77AC-4512-A714-06A01D740B90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B2E121-2995-465E-83BB-EAFFDAC3B0AA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/>
            <a:t>Four new i.MX 8M Plus Derivatives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/>
            <a:t>Industrial &amp; Commercial Qualified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/>
            <a:t>High Performance with NPU, VPU and rich peripherals</a:t>
          </a:r>
        </a:p>
      </dsp:txBody>
      <dsp:txXfrm>
        <a:off x="752110" y="541866"/>
        <a:ext cx="7301111" cy="1083733"/>
      </dsp:txXfrm>
    </dsp:sp>
    <dsp:sp modelId="{78980F7E-42A2-414A-B62F-B0DA1A8FCCB2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EDFC4-9946-442A-B5D3-8A5DF72366D6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/>
            <a:t>Focused application segment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/>
            <a:t>Machine Vision, AI/ML and Multimedia</a:t>
          </a:r>
        </a:p>
      </dsp:txBody>
      <dsp:txXfrm>
        <a:off x="1146048" y="2167466"/>
        <a:ext cx="6907174" cy="1083733"/>
      </dsp:txXfrm>
    </dsp:sp>
    <dsp:sp modelId="{A4A03F61-8BD0-45F8-A5CE-0CB68B70E020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494F5-B3CA-4EB9-A44C-685908AC8509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rgbClr val="7030A0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/>
            <a:t>Hardware and software enablement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/>
            <a:t>EVK, PMIC, Linux BSP support and datasheet available</a:t>
          </a:r>
        </a:p>
      </dsp:txBody>
      <dsp:txXfrm>
        <a:off x="752110" y="3793066"/>
        <a:ext cx="7301111" cy="1083733"/>
      </dsp:txXfrm>
    </dsp:sp>
    <dsp:sp modelId="{4DD1857F-266C-4CE0-95D9-B8258E87661D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02F7B83-40C4-0CC6-32A9-0CBD5CD1A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02" y="8700833"/>
            <a:ext cx="1735707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F589425-449D-4D80-B16A-0FCA3F0B391A}" type="datetime9">
              <a:rPr lang="en-US" sz="900" smtClean="0">
                <a:latin typeface="Poppins" panose="00000500000000000000" pitchFamily="2" charset="0"/>
                <a:cs typeface="Poppins" panose="00000500000000000000" pitchFamily="2" charset="0"/>
              </a:rPr>
              <a:pPr algn="l"/>
              <a:t>9/27/2024 11:15:02 AM</a:t>
            </a:fld>
            <a:endParaRPr lang="en-US" sz="9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F31D04-11DD-A567-1CE0-22313F186BA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12054" y="8700833"/>
            <a:ext cx="3259874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sz="900">
                <a:latin typeface="Poppins" panose="00000500000000000000" pitchFamily="2" charset="0"/>
                <a:cs typeface="Poppins" panose="00000500000000000000" pitchFamily="2" charset="0"/>
              </a:rPr>
              <a:t>|  © NXP  |  Public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4DC7DF-5E71-C95A-68A7-7D0EEEA60F0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10024" y="8700833"/>
            <a:ext cx="416205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1A579D-3553-4F33-9067-7E7231905C3B}" type="slidenum">
              <a:rPr lang="en-US" sz="1000">
                <a:latin typeface="Poppins" panose="00000500000000000000" pitchFamily="2" charset="0"/>
                <a:cs typeface="Poppins" panose="00000500000000000000" pitchFamily="2" charset="0"/>
              </a:rPr>
              <a:pPr/>
              <a:t>‹#›</a:t>
            </a:fld>
            <a:endParaRPr lang="en-US" sz="10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D42022-CD4C-2B31-7033-BE65CC5F31B1}"/>
              </a:ext>
            </a:extLst>
          </p:cNvPr>
          <p:cNvGrpSpPr/>
          <p:nvPr/>
        </p:nvGrpSpPr>
        <p:grpSpPr>
          <a:xfrm>
            <a:off x="5936457" y="8705967"/>
            <a:ext cx="547861" cy="185337"/>
            <a:chOff x="532238" y="532263"/>
            <a:chExt cx="1522954" cy="5152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308769-5F22-5F62-3F1E-D4C54D321D02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E2B8103-707D-7471-CF82-82247C499B24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9E3E3FD-AAAB-3A08-98D2-DF744BB8CA3D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801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118F7E-5CDC-0D0D-8A1F-979CEC795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02" y="8700833"/>
            <a:ext cx="1735707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F589425-449D-4D80-B16A-0FCA3F0B391A}" type="datetime9">
              <a:rPr lang="en-US" sz="900" smtClean="0">
                <a:latin typeface="Poppins" panose="00000500000000000000" pitchFamily="2" charset="0"/>
                <a:cs typeface="Poppins" panose="00000500000000000000" pitchFamily="2" charset="0"/>
              </a:rPr>
              <a:pPr algn="l"/>
              <a:t>9/27/2024 11:15:02 AM</a:t>
            </a:fld>
            <a:endParaRPr lang="en-US" sz="9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606DA34-9F7A-84F8-5163-E2C98D7C73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12054" y="8700833"/>
            <a:ext cx="3259874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900"/>
              <a:t>|  © NXP  |  Public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7CCF6B6-CD45-B791-1362-E2D172911D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10024" y="8700833"/>
            <a:ext cx="416205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FB1A579D-3553-4F33-9067-7E7231905C3B}" type="slidenum">
              <a:rPr lang="en-US" sz="1000" smtClean="0"/>
              <a:pPr/>
              <a:t>‹#›</a:t>
            </a:fld>
            <a:endParaRPr lang="en-US" sz="1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0B33B-913A-805D-B3BA-BEB9A3846A1E}"/>
              </a:ext>
            </a:extLst>
          </p:cNvPr>
          <p:cNvGrpSpPr/>
          <p:nvPr/>
        </p:nvGrpSpPr>
        <p:grpSpPr>
          <a:xfrm>
            <a:off x="5936457" y="8705967"/>
            <a:ext cx="547861" cy="185337"/>
            <a:chOff x="532238" y="532263"/>
            <a:chExt cx="1522954" cy="51520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D13B215-5B62-AE2A-C23A-A682BD720511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45F9349-CEF0-0583-3F11-0ABE2362580B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01CD4DC-CADC-2222-5553-DECDEF314F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45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58715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 slide – Sai to give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579D-3553-4F33-9067-7E7231905C3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18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Competitive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987380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/>
              <a:t>EVK – </a:t>
            </a:r>
          </a:p>
          <a:p>
            <a:pPr algn="l"/>
            <a:endParaRPr lang="en-US"/>
          </a:p>
          <a:p>
            <a:pPr algn="l"/>
            <a:r>
              <a:rPr lang="en-US"/>
              <a:t>Samples</a:t>
            </a:r>
          </a:p>
          <a:p>
            <a:pPr algn="l"/>
            <a:endParaRPr lang="en-US"/>
          </a:p>
          <a:p>
            <a:pPr algn="l"/>
            <a:r>
              <a:rPr lang="en-US"/>
              <a:t>Software support -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6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88895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br>
              <a:rPr lang="en-US">
                <a:cs typeface="Poppins"/>
              </a:rPr>
            </a:br>
            <a:endParaRPr lang="en-US">
              <a:cs typeface="Poppi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579D-3553-4F33-9067-7E7231905C3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84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8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3125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xp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nxp.com/" TargetMode="Externa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nxp.com/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nxp.com/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nxp.com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hyperlink" Target="https://showroom.nxp.com/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../1.%20WIP%20Presentations/nxp.com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45A99-368B-79E6-434B-BA1C0CA50C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10890-84F3-53AF-97F6-1391EB331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624" y="0"/>
            <a:ext cx="5675376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0FACD63-E388-B5D1-F0B8-3433B5EC588C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6CDF47C-C325-BB7F-C4C7-3D26C8895BA9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A662EDF-F39B-15A1-566D-412FDA49117E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7E18CE-E236-624D-A553-0F4E7177EEC5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4F899F3-4A81-1BED-FC34-96E0CF1E0BA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42652" y="5223518"/>
            <a:ext cx="506291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If required goes here | speaker title, date and/or additional information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07D2A9-EA64-7655-994E-7F1A46D1A87B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42652" y="4695137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Subheading or speaker name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1F12CB4-23BC-65BB-21C5-8EB7AC7F287C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AF1407E-E8DD-506D-ABAE-03BCC68F5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2652" y="1616531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4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The 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2918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9A005E92-D3AC-C136-D88B-4E4CAFF2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412579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8025A-AB06-6766-72ED-7AB54A2FC637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734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2CF2C2A-6861-B755-0D80-9B629CD0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204" y="1786952"/>
            <a:ext cx="5040860" cy="4839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3FDDD5-8639-18E9-8B3B-8437AADE2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6543" y="2667156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FontTx/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71450" indent="0">
              <a:lnSpc>
                <a:spcPct val="110000"/>
              </a:lnSpc>
              <a:spcBef>
                <a:spcPts val="1200"/>
              </a:spcBef>
              <a:buFontTx/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344488" indent="0">
              <a:lnSpc>
                <a:spcPct val="110000"/>
              </a:lnSpc>
              <a:spcBef>
                <a:spcPts val="1200"/>
              </a:spcBef>
              <a:buFontTx/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515937" indent="0">
              <a:lnSpc>
                <a:spcPct val="110000"/>
              </a:lnSpc>
              <a:spcBef>
                <a:spcPts val="1200"/>
              </a:spcBef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688975" indent="0">
              <a:lnSpc>
                <a:spcPct val="110000"/>
              </a:lnSpc>
              <a:spcBef>
                <a:spcPts val="1200"/>
              </a:spcBef>
              <a:buFontTx/>
              <a:buNone/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r>
              <a:rPr lang="en-US"/>
              <a:t>First line item here</a:t>
            </a:r>
          </a:p>
          <a:p>
            <a:r>
              <a:rPr lang="en-US"/>
              <a:t>Second line item here</a:t>
            </a:r>
          </a:p>
          <a:p>
            <a:r>
              <a:rPr lang="en-US"/>
              <a:t>Third line item here</a:t>
            </a:r>
          </a:p>
          <a:p>
            <a:r>
              <a:rPr lang="en-US"/>
              <a:t>Fourth line item here</a:t>
            </a:r>
          </a:p>
          <a:p>
            <a:r>
              <a:rPr lang="en-US"/>
              <a:t>Fifth line item here</a:t>
            </a:r>
          </a:p>
          <a:p>
            <a:r>
              <a:rPr lang="en-US"/>
              <a:t>Sixth line item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BB48F6D-14A5-635A-DC4D-89D0AA382D13}"/>
              </a:ext>
            </a:extLst>
          </p:cNvPr>
          <p:cNvSpPr txBox="1">
            <a:spLocks/>
          </p:cNvSpPr>
          <p:nvPr userDrawn="1"/>
        </p:nvSpPr>
        <p:spPr>
          <a:xfrm>
            <a:off x="6917179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F97677-1386-DB8B-8AD4-E3A78A867485}"/>
              </a:ext>
            </a:extLst>
          </p:cNvPr>
          <p:cNvSpPr txBox="1">
            <a:spLocks/>
          </p:cNvSpPr>
          <p:nvPr userDrawn="1"/>
        </p:nvSpPr>
        <p:spPr>
          <a:xfrm>
            <a:off x="6696543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9FA02D-A203-27C1-0EC4-1A02C504CC4F}"/>
              </a:ext>
            </a:extLst>
          </p:cNvPr>
          <p:cNvSpPr/>
          <p:nvPr userDrawn="1"/>
        </p:nvSpPr>
        <p:spPr>
          <a:xfrm rot="5400000" flipH="1">
            <a:off x="9191467" y="-51409"/>
            <a:ext cx="47869" cy="50408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85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0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6F25606-0761-3C29-5D82-41070C98E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46F63-DBF7-BA9E-DE09-BB511C2FF5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330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6102E59-0FA0-7A60-BB45-BEB114BAD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0" y="1121135"/>
            <a:ext cx="3748695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F3BE122-47AE-F619-8C18-8F09842C51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9890" y="1121135"/>
            <a:ext cx="3748695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A4932F7-4E15-7A95-6A37-BE437ADFA3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0369" y="1121135"/>
            <a:ext cx="3751526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7183DBA-C322-F521-0FEA-D0705826F7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0178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6454434-B42A-EA15-7566-94C00AAC2C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1097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FE935B81-FE27-A4F0-CCF1-3C60749CB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39469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83E2-ADB0-033C-1F39-22DCD3B522CC}"/>
              </a:ext>
            </a:extLst>
          </p:cNvPr>
          <p:cNvSpPr/>
          <p:nvPr userDrawn="1"/>
        </p:nvSpPr>
        <p:spPr>
          <a:xfrm>
            <a:off x="5751676" y="0"/>
            <a:ext cx="64403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72674" y="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674" y="342900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B9CC07D-4BCD-9854-9272-3F05092B4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3" y="1682705"/>
            <a:ext cx="5059927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28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Slide title goes here over multiple lines if required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E2F10693-95DC-E116-617D-95CC7605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92866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71126BC0-ACDB-A63C-30FF-060BBADFC2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2905" y="3428999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BB5538B8-D304-A6FE-E229-6BA4E24C2C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88030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82905" y="1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81113856-26A5-94C8-0833-80FD9616F2D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8030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0F94516-D36C-2727-50A5-CF74F2E8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61897CC-AACF-2829-F832-0A49122D1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111943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F415B5-BC03-D284-0472-96078327D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1A6108F-688D-00CE-1F0C-96CC714BBE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2085673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D6636-D6A0-C337-4A05-2425732FF2B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8D833D0-D1EA-0453-7C67-5B1CE3BAD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264E6B0-F9AE-B1F9-93AC-8A519A4A5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D516C67-2149-579A-F47C-55BEB51847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A826A35-5634-6413-36C2-AEB0FFCA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3439" y="1605035"/>
            <a:ext cx="5040860" cy="146143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5B9995-81AD-8AA9-683A-78DBE91BF8D1}"/>
              </a:ext>
            </a:extLst>
          </p:cNvPr>
          <p:cNvSpPr txBox="1">
            <a:spLocks/>
          </p:cNvSpPr>
          <p:nvPr userDrawn="1"/>
        </p:nvSpPr>
        <p:spPr>
          <a:xfrm>
            <a:off x="6724075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CDFBD57-209D-51C7-4616-FF4C6F00C443}"/>
              </a:ext>
            </a:extLst>
          </p:cNvPr>
          <p:cNvSpPr txBox="1">
            <a:spLocks/>
          </p:cNvSpPr>
          <p:nvPr userDrawn="1"/>
        </p:nvSpPr>
        <p:spPr>
          <a:xfrm>
            <a:off x="6503439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8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FF3C8D76-C793-E670-BDE5-146FB59F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93ABC-DF5B-7122-E497-8DAC3BDA3DF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2855406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D7682D-4DE4-4B99-3A29-AED2B60445F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D70F547-8B83-B174-3270-794B37206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2BFD391-315F-7AC1-72E9-50EF2689B0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6218B57-AD97-875E-74F8-922F32AFF7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BA229B9-D9CA-C3D4-0C1C-230403082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273238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AE905AA-AFA2-0B96-B385-D32652EF1B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2CF2C2A-6861-B755-0D80-9B629CD0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3FDDD5-8639-18E9-8B3B-8437AADE2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2894274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12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1200"/>
              </a:spcBef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13626" y="0"/>
            <a:ext cx="6078373" cy="2282024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4C96FE9-C037-14C3-012B-B741623D23D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13626" y="2287988"/>
            <a:ext cx="6078373" cy="2282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7DF25DC-1055-D2B2-98AF-5F29BBD47E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13626" y="4575977"/>
            <a:ext cx="6078373" cy="2282024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537342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B2404B-61EC-F3F7-AAAA-6B9C2AF8CB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A34AD9-89DA-D6F2-3157-0B00CCF74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624" y="0"/>
            <a:ext cx="5675376" cy="6858000"/>
          </a:xfrm>
          <a:prstGeom prst="rect">
            <a:avLst/>
          </a:prstGeom>
        </p:spPr>
      </p:pic>
      <p:sp>
        <p:nvSpPr>
          <p:cNvPr id="12" name="Rectangle: Rounded Corners 11">
            <a:hlinkClick r:id="rId3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351951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D66F51-07B2-8F1A-36BF-9A36550A0381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AD22C40A-025C-3A65-C23E-81F44AD3D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2650" y="2122688"/>
            <a:ext cx="5122863" cy="1593836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4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Get in touch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3AF13F-9AC9-D9C7-4132-82EBF52AEA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2650" y="4184148"/>
            <a:ext cx="5122863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solidFill>
                  <a:schemeClr val="tx1"/>
                </a:solidFill>
                <a:latin typeface="+mj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507C134-47D6-3A51-C496-34B2B2CFCF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42650" y="4685635"/>
            <a:ext cx="5122863" cy="5318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500">
                <a:solidFill>
                  <a:schemeClr val="tx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email@nxp.com</a:t>
            </a:r>
          </a:p>
          <a:p>
            <a:pPr lvl="0"/>
            <a:r>
              <a:rPr lang="en-US"/>
              <a:t>+00 000 000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EC22B7-AC50-3533-ED12-C2CA0A67E113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F54202B-6604-81FD-EFD4-BD64CAFE0D1D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1BFDC21-8E21-AA5D-658E-54E8B310028F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209123-D416-9ED3-EDB4-22B8716724A4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066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E9953E-1F03-B222-CC62-12EAF44E2EC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952218D-93A7-0B20-45B9-5277563E2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4924678-329C-366B-4CA0-9F35F6C04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5E9CC677-B687-DC73-8B66-FBAC46F9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5C9E828-1F1C-47CB-0CA6-96FD8BB6A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988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F931AB8-713E-C852-8385-691C99CC07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094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BA635FC-A312-CDFD-CEE2-71AE69C703C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0050" y="4014788"/>
            <a:ext cx="5027613" cy="1963737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7CDDFA3-A77C-84F6-C805-0F704B7EA5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13341" y="4014788"/>
            <a:ext cx="5027613" cy="19637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334838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8A78F56-3208-0B1B-F4D6-5D837A040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8539C609-7056-CF23-8C8B-48A01C532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185018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71BEE4-760E-ACDE-C810-291B26FBC1F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E7A7B9D-0596-435F-260E-F986AD70309C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5F03E6F-5303-0DBD-3EBD-9F67494B3E0B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9FB07F-BB62-D658-9816-1E1BD86A2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F12AD3F-EA62-0DBF-75E9-F16434EAA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16805" y="6229255"/>
            <a:ext cx="517932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749198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8267D-D61B-F75E-86C1-3337F26300D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B5149C6-63EE-0A45-E5D3-310AF131E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73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here goes over multiple lines if required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40D0B0E0-4167-6A10-1CB8-CFFD4B3D3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2073" y="6229255"/>
            <a:ext cx="506277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060558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XP +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084577-DDF3-0832-E5ED-5FF10B2E3F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Rectangle: Rounded Corners 11">
            <a:hlinkClick r:id="rId2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761384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C26F959-7025-876F-2A7E-2AB97F839FF3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DAC96A-0843-10D1-2813-982D4B120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40" y="0"/>
            <a:ext cx="832866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FAFE7F-AEF0-56AE-7B4A-483342818015}"/>
              </a:ext>
            </a:extLst>
          </p:cNvPr>
          <p:cNvGrpSpPr/>
          <p:nvPr userDrawn="1"/>
        </p:nvGrpSpPr>
        <p:grpSpPr>
          <a:xfrm>
            <a:off x="1329004" y="2629430"/>
            <a:ext cx="2894619" cy="979228"/>
            <a:chOff x="532238" y="532263"/>
            <a:chExt cx="1522954" cy="51520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D955D61-89AD-68BF-11BE-DC3C64CA2E04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3D381AC-9A91-27C3-372C-83904DA3EC10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6545B6-1A77-CD99-D604-0CBE2C8A50BC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9648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Title of slide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8C5959-5865-DB24-5DF2-A323BD521A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1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846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9372B4-79FF-1568-B3D6-7FCAAA20B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624" y="0"/>
            <a:ext cx="5675376" cy="6858000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61CC271-180C-648D-087D-DEC613F81762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50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sp>
        <p:nvSpPr>
          <p:cNvPr id="19" name="Title 17">
            <a:extLst>
              <a:ext uri="{FF2B5EF4-FFF2-40B4-BE49-F238E27FC236}">
                <a16:creationId xmlns:a16="http://schemas.microsoft.com/office/drawing/2014/main" id="{7604B72C-3E22-5D39-D192-EC4666871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3025" y="1616532"/>
            <a:ext cx="5062539" cy="261098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US" sz="4200" dirty="0"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The Presentation Title Goes Here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3503EB8-22AC-2652-541F-328652BFB8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2652" y="4695137"/>
            <a:ext cx="5062539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Subheading or speaker 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8507CC8-D535-4BC6-E58E-11FA855D0C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2652" y="5223518"/>
            <a:ext cx="5062539" cy="84761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FontTx/>
              <a:buNone/>
              <a:defRPr sz="1500"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If required goes here | speaker title, date and/or additional information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EB20A5-EF9D-B4CD-8327-7B9564DB7690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B8B0E0D-A07D-CED0-324D-F6B0BD7878E5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4B9C520-802F-607D-CD32-293B8F5FF939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CCDBBF9-3E97-0881-79C2-B541C6F19CD2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705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hlinkClick r:id="rId2"/>
            <a:extLst>
              <a:ext uri="{FF2B5EF4-FFF2-40B4-BE49-F238E27FC236}">
                <a16:creationId xmlns:a16="http://schemas.microsoft.com/office/drawing/2014/main" id="{0E20C2A2-7AA6-B5F7-298D-A81D64A664DD}"/>
              </a:ext>
            </a:extLst>
          </p:cNvPr>
          <p:cNvSpPr/>
          <p:nvPr userDrawn="1"/>
        </p:nvSpPr>
        <p:spPr>
          <a:xfrm>
            <a:off x="1342652" y="5351951"/>
            <a:ext cx="1509927" cy="30554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945055-7586-B6AD-BFB3-A2A251B30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624" y="0"/>
            <a:ext cx="5675376" cy="6858000"/>
          </a:xfrm>
          <a:prstGeom prst="rect">
            <a:avLst/>
          </a:prstGeom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FE5A13CC-41AD-B8D9-9E1B-73CEF87EF7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2650" y="4184148"/>
            <a:ext cx="5122488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FontTx/>
              <a:buNone/>
              <a:defRPr sz="15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3128669A-EC9C-6B64-81BD-C3297B9263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2652" y="4685635"/>
            <a:ext cx="5122486" cy="5318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500"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email@nxp.com</a:t>
            </a:r>
          </a:p>
          <a:p>
            <a:pPr lvl="0"/>
            <a:r>
              <a:rPr lang="en-US"/>
              <a:t>+00 000 000</a:t>
            </a:r>
          </a:p>
          <a:p>
            <a:pPr lvl="0"/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4C421D2-45C3-344D-F5A9-B20EDBE60D16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50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407169C-F128-91C7-AC49-586C9613B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2650" y="2122688"/>
            <a:ext cx="5122863" cy="1593836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4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Get in touch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EF5EDE-2021-9571-F58B-D3AF5A979807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5109736-310E-A974-DDC5-8F49907B1669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F7413E9-6D3A-96D8-051C-13A354A5AA14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78B0F1-E317-7DC9-E5B0-502657A7FAD0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975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XP +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91696F-04D1-9B06-1237-744CE5322B65}"/>
              </a:ext>
            </a:extLst>
          </p:cNvPr>
          <p:cNvGrpSpPr/>
          <p:nvPr userDrawn="1"/>
        </p:nvGrpSpPr>
        <p:grpSpPr>
          <a:xfrm>
            <a:off x="1329004" y="2629430"/>
            <a:ext cx="2894619" cy="979228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12B66B9-7611-B714-8794-C580ADF153EF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B59CCC-1A5B-6EE8-1831-4D7D0F91EA95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A97240-CCE8-5488-76AC-CF0E9B0356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  <p:sp>
        <p:nvSpPr>
          <p:cNvPr id="12" name="Rectangle: Rounded Corners 11">
            <a:hlinkClick r:id="rId2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761384"/>
            <a:ext cx="1509927" cy="30554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tx2">
                    <a:lumMod val="10000"/>
                    <a:lumOff val="90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3A6ED-42EE-B8D0-D9FF-38A04D959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40" y="0"/>
            <a:ext cx="8328660" cy="685800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430BA5F-BFE6-F50D-6334-D0BC11439464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50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446353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7E304-5434-443E-1E5A-68E18069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04" y="0"/>
            <a:ext cx="6444996" cy="685800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A8611E8-2A99-51CF-0406-11504A28D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2" y="486751"/>
            <a:ext cx="780795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j-lt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D939FD6-7900-9BF1-E007-980EAA410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F625206-8EC0-F346-26E8-1D3C64F07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</p:spTree>
    <p:extLst>
      <p:ext uri="{BB962C8B-B14F-4D97-AF65-F5344CB8AC3E}">
        <p14:creationId xmlns:p14="http://schemas.microsoft.com/office/powerpoint/2010/main" val="1772635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XP +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084577-DDF3-0832-E5ED-5FF10B2E3F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Rectangle: Rounded Corners 11">
            <a:hlinkClick r:id="rId2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761384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C26F959-7025-876F-2A7E-2AB97F839FF3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DAC96A-0843-10D1-2813-982D4B120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40" y="0"/>
            <a:ext cx="832866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FAFE7F-AEF0-56AE-7B4A-483342818015}"/>
              </a:ext>
            </a:extLst>
          </p:cNvPr>
          <p:cNvGrpSpPr/>
          <p:nvPr userDrawn="1"/>
        </p:nvGrpSpPr>
        <p:grpSpPr>
          <a:xfrm>
            <a:off x="1329004" y="2629430"/>
            <a:ext cx="2894619" cy="979228"/>
            <a:chOff x="532238" y="532263"/>
            <a:chExt cx="1522954" cy="51520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D955D61-89AD-68BF-11BE-DC3C64CA2E04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3D381AC-9A91-27C3-372C-83904DA3EC10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6545B6-1A77-CD99-D604-0CBE2C8A50BC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124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6F4DAE-6FA9-F587-560D-0669A5EC086F}"/>
              </a:ext>
            </a:extLst>
          </p:cNvPr>
          <p:cNvSpPr/>
          <p:nvPr userDrawn="1"/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9616F50-FFFA-28DD-FAAC-BFE320B809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2" y="486751"/>
            <a:ext cx="780795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j-lt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AFE2D78-CAEC-0B0E-1654-64661C5FBC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266D53C-CFF6-8F3E-0319-03AABB6E57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</p:spTree>
    <p:extLst>
      <p:ext uri="{BB962C8B-B14F-4D97-AF65-F5344CB8AC3E}">
        <p14:creationId xmlns:p14="http://schemas.microsoft.com/office/powerpoint/2010/main" val="2524780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5639739A-31D0-FE65-C933-0C49124C4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61418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3B4A12A3-E68B-B5F9-ECD4-384E6D7D5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150274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F7DBDFB-B1CE-5E8E-F55C-5F56AF0CE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First line title of slide goes here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AF38828-6081-4C3A-2DD3-B22FC3280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7046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405218"/>
            <a:ext cx="11433175" cy="45272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751461-EDE6-6A69-28E3-7DE3B1F28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2A855893-2639-83FD-38A0-E8FDCF1A6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77333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CB64443A-120A-C698-0B12-196C4D589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25899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8025A-AB06-6766-72ED-7AB54A2FC637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B2D6F07-9B0E-549D-BBFE-AA93E1F032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734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FFD9AB6-FF46-01F9-652C-2D9FC9D156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204" y="1786952"/>
            <a:ext cx="5040860" cy="4839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228EF09-8E57-C2CC-B793-565FED72C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6543" y="2667156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FontTx/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71450" indent="0">
              <a:lnSpc>
                <a:spcPct val="110000"/>
              </a:lnSpc>
              <a:spcBef>
                <a:spcPts val="1200"/>
              </a:spcBef>
              <a:buFontTx/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344488" indent="0">
              <a:lnSpc>
                <a:spcPct val="110000"/>
              </a:lnSpc>
              <a:spcBef>
                <a:spcPts val="1200"/>
              </a:spcBef>
              <a:buFontTx/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515937" indent="0">
              <a:lnSpc>
                <a:spcPct val="110000"/>
              </a:lnSpc>
              <a:spcBef>
                <a:spcPts val="1200"/>
              </a:spcBef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688975" indent="0">
              <a:lnSpc>
                <a:spcPct val="110000"/>
              </a:lnSpc>
              <a:spcBef>
                <a:spcPts val="1200"/>
              </a:spcBef>
              <a:buFontTx/>
              <a:buNone/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r>
              <a:rPr lang="en-US"/>
              <a:t>First line item here</a:t>
            </a:r>
          </a:p>
          <a:p>
            <a:r>
              <a:rPr lang="en-US"/>
              <a:t>Second line item here</a:t>
            </a:r>
          </a:p>
          <a:p>
            <a:r>
              <a:rPr lang="en-US"/>
              <a:t>Third line item here</a:t>
            </a:r>
          </a:p>
          <a:p>
            <a:r>
              <a:rPr lang="en-US"/>
              <a:t>Fourth line item here</a:t>
            </a:r>
          </a:p>
          <a:p>
            <a:r>
              <a:rPr lang="en-US"/>
              <a:t>Fifth line item here</a:t>
            </a:r>
          </a:p>
          <a:p>
            <a:r>
              <a:rPr lang="en-US"/>
              <a:t>Sixth line item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26CF5C1-649B-88BF-6A75-227309B989C3}"/>
              </a:ext>
            </a:extLst>
          </p:cNvPr>
          <p:cNvSpPr txBox="1">
            <a:spLocks/>
          </p:cNvSpPr>
          <p:nvPr userDrawn="1"/>
        </p:nvSpPr>
        <p:spPr>
          <a:xfrm>
            <a:off x="6917179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A99A06D-BAB2-8CCE-BFE3-23F117AD327D}"/>
              </a:ext>
            </a:extLst>
          </p:cNvPr>
          <p:cNvSpPr txBox="1">
            <a:spLocks/>
          </p:cNvSpPr>
          <p:nvPr userDrawn="1"/>
        </p:nvSpPr>
        <p:spPr>
          <a:xfrm>
            <a:off x="6696543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BCD6A5-3544-1C5F-3D4D-230ED5EF936C}"/>
              </a:ext>
            </a:extLst>
          </p:cNvPr>
          <p:cNvSpPr/>
          <p:nvPr userDrawn="1"/>
        </p:nvSpPr>
        <p:spPr>
          <a:xfrm rot="5400000" flipH="1">
            <a:off x="9191467" y="-51409"/>
            <a:ext cx="47869" cy="50408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85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021384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4C5309F-0EB8-12D7-C5F0-0B3DD3A08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9757A7F-A06F-BD29-B262-6E60E244B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330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30F607D-A85B-7100-34BB-D854B9E85D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0" y="1121135"/>
            <a:ext cx="3748695" cy="70766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5DF262-18AB-6874-1D10-A93587E94B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9890" y="1121135"/>
            <a:ext cx="3748695" cy="70766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2AF305-B078-622A-386E-B7208B0444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0369" y="1121135"/>
            <a:ext cx="3751526" cy="70766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36683-D877-58F5-F47A-1992BE7489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0178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BD7C3C5-FB5F-DD84-5D21-842EBC55A8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1097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86BDD1E7-6359-07B6-A6A3-4F56BC2F4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462243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E305DC-0F8F-0D07-0119-6D6146541934}"/>
              </a:ext>
            </a:extLst>
          </p:cNvPr>
          <p:cNvSpPr/>
          <p:nvPr userDrawn="1"/>
        </p:nvSpPr>
        <p:spPr>
          <a:xfrm>
            <a:off x="5749925" y="0"/>
            <a:ext cx="644207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D007F8A-9F07-EC1B-CBDC-4AC0B31CF4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878F7B6-F89E-2106-EE45-FAF665463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7DC2AB5-EB2D-A40E-EB58-C9E35D99D3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7809B83-6C93-C9EF-7A62-25E509BC89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3" y="1682705"/>
            <a:ext cx="5059927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28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Slide title goes here over multiple lines if required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69251" y="0"/>
            <a:ext cx="3222749" cy="3429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69251" y="3429000"/>
            <a:ext cx="3222749" cy="3429000"/>
          </a:xfrm>
          <a:prstGeom prst="rect">
            <a:avLst/>
          </a:prstGeom>
          <a:solidFill>
            <a:srgbClr val="C8C8C8"/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C8C8C8"/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2D12CC19-50A2-A36F-6422-E9BE131E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3240335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96825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2E06AA-C604-B254-0548-842563B995CE}"/>
              </a:ext>
            </a:extLst>
          </p:cNvPr>
          <p:cNvSpPr/>
          <p:nvPr userDrawn="1"/>
        </p:nvSpPr>
        <p:spPr>
          <a:xfrm>
            <a:off x="3476624" y="0"/>
            <a:ext cx="871537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2">
                    <a:lumMod val="25000"/>
                    <a:lumOff val="7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2">
                    <a:lumMod val="25000"/>
                    <a:lumOff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2">
                    <a:lumMod val="25000"/>
                    <a:lumOff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2">
                  <a:lumMod val="25000"/>
                  <a:lumOff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0CA601A-B2F8-3621-C7A6-74F05BD40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61F4E7-707B-6EAB-0166-74548368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D3F8D3E6-BB80-8FF2-511F-2702C5F3F0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3062033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028A98-A4AF-A265-70EA-A82E35D968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B92F9B-E6FB-0A22-91E7-5E1B2C56C9C5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8B9B8F1-41B0-48AB-1747-F71A0EC43090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513CE2-40F0-F7E4-DA6D-B5D08E6B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04" y="0"/>
            <a:ext cx="6444996" cy="68580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CEB8687C-1C5D-5DB1-5AE5-7DA6E4DB2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6DBD690-7FE4-A0C7-A98D-0449F9C135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</p:spTree>
    <p:extLst>
      <p:ext uri="{BB962C8B-B14F-4D97-AF65-F5344CB8AC3E}">
        <p14:creationId xmlns:p14="http://schemas.microsoft.com/office/powerpoint/2010/main" val="3578158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0248DE-1B33-702A-19EE-36BD47456B0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2AC6E4-E155-A422-F772-AF6A8D3DED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A353F30A-956E-6F05-EF51-ED2E85383C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94BF05-4B90-51C7-13D2-008DB91101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0B93A6B-D323-B374-BBF9-45B3A349C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3439" y="1605035"/>
            <a:ext cx="5040860" cy="146143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69555E3-3700-CDC2-01FE-CDE5F1EF916E}"/>
              </a:ext>
            </a:extLst>
          </p:cNvPr>
          <p:cNvSpPr txBox="1">
            <a:spLocks/>
          </p:cNvSpPr>
          <p:nvPr userDrawn="1"/>
        </p:nvSpPr>
        <p:spPr>
          <a:xfrm>
            <a:off x="6724075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DDC0077-BAD4-0229-4E1A-2E7B4B30A6D0}"/>
              </a:ext>
            </a:extLst>
          </p:cNvPr>
          <p:cNvSpPr txBox="1">
            <a:spLocks/>
          </p:cNvSpPr>
          <p:nvPr userDrawn="1"/>
        </p:nvSpPr>
        <p:spPr>
          <a:xfrm>
            <a:off x="6503439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52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9C6999-857C-3B9C-1BA1-40386C14E84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F4B8D96-22BA-0C1F-5162-2AC5105DDF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E087739-C541-8865-EA98-5C2F15B5C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18DDFC6-3BD8-E99E-B3E1-EEF133BD7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D14FD709-AB27-B41E-E4BB-293B59377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3AF60DD6-FFC3-0965-E53C-A4DA65843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3240335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05173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6209300-539C-8152-5982-7DA48EAEC0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8361DA-1C1F-7622-FED8-6465D492B7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A473332-A069-A755-63D0-8559BB4E5D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46245C49-A606-4225-6F82-7EA58D2F64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3405484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20FAEFE-DCEA-C11E-9CD8-5BAE7ECD0A8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13626" y="0"/>
            <a:ext cx="6078373" cy="228202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4C96FE9-C037-14C3-012B-B741623D23D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13626" y="2282023"/>
            <a:ext cx="6078373" cy="2294813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7DF25DC-1055-D2B2-98AF-5F29BBD47E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13626" y="4575977"/>
            <a:ext cx="6078373" cy="228202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D790FE4-BFEC-9756-BEB4-6B96B0DF6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2FD68F5-B296-0C2B-59DB-54BBD7D001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B3D111EC-D128-EB01-30D0-3F5DA8E36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595F731-0F02-28C1-AF72-7799DA7D72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2894274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12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1200"/>
              </a:spcBef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314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990E8F-3F86-019E-7259-C5DF5D006B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BA635FC-A312-CDFD-CEE2-71AE69C703C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0050" y="4014788"/>
            <a:ext cx="5027613" cy="196373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7CDDFA3-A77C-84F6-C805-0F704B7EA5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13341" y="4014788"/>
            <a:ext cx="5027613" cy="196373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36B57A2-10F0-6C44-3C29-83B0D55775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EAE77CD-9E4A-7D74-E4B4-4AD390F68B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6EFC393-F3E0-61E8-169E-22AB3A81B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D3881B2-2CB5-BFB7-3D69-DB30616B86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988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90AB17C-2820-B52E-E6A5-744B267555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094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37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44AED7-4EA8-8B56-18D5-B3B9CE1907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DFBBF1E-A3F6-F451-4829-D1E3F074E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2FF29363-7825-3F5A-BEA2-C9B0A9230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586151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EB4605-05A5-FFF7-6BEB-8F2A1CCAFFA1}"/>
              </a:ext>
            </a:extLst>
          </p:cNvPr>
          <p:cNvSpPr/>
          <p:nvPr userDrawn="1"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7F0AF6-74AA-451B-425A-6C1E0C4BB1EE}"/>
              </a:ext>
            </a:extLst>
          </p:cNvPr>
          <p:cNvSpPr/>
          <p:nvPr userDrawn="1"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44AED7-4EA8-8B56-18D5-B3B9CE1907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DFBBF1E-A3F6-F451-4829-D1E3F074E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AB0D92D-86F3-7AF3-45BC-19114C142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2447" y="6229255"/>
            <a:ext cx="3606401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92766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23876A-96D1-F0AE-F0F2-8AF6DB2F3681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7F0AF6-74AA-451B-425A-6C1E0C4BB1EE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829F01-12EB-11E7-CB79-22971CD455C3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5EC604-C69A-8891-1B53-E11149E2F5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AE43D4D-B5C0-4755-F0CF-B819394BD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73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78E4A644-9CDA-47FD-DDA4-9911AA1D6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3988" y="6229255"/>
            <a:ext cx="5059388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509483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2374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394775" y="414064"/>
            <a:ext cx="11454325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01208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A28DB-65F2-4DB0-0C58-B4F4081D094E}"/>
              </a:ext>
            </a:extLst>
          </p:cNvPr>
          <p:cNvSpPr/>
          <p:nvPr userDrawn="1"/>
        </p:nvSpPr>
        <p:spPr>
          <a:xfrm>
            <a:off x="0" y="0"/>
            <a:ext cx="574963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218CD4-45FF-0363-DBBA-8A93B3364196}"/>
              </a:ext>
            </a:extLst>
          </p:cNvPr>
          <p:cNvSpPr/>
          <p:nvPr userDrawn="1"/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F2F2590-8080-7A0A-2EDC-896BD896B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37A51-3E92-0DE4-3715-E6129025C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5AE513-F025-3E23-FBCB-AD34DB5AA7E0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7F9690-CB6B-6CBA-C6A2-7915CE6FEF2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10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225CD584-09B5-4E9A-B7A2-9A1D55091E73}"/>
              </a:ext>
            </a:extLst>
          </p:cNvPr>
          <p:cNvSpPr/>
          <p:nvPr userDrawn="1"/>
        </p:nvSpPr>
        <p:spPr>
          <a:xfrm>
            <a:off x="0" y="3754152"/>
            <a:ext cx="12192000" cy="310384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D06403FE-A5C1-4F8C-9DB3-87AD5BC91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841" y="1017367"/>
            <a:ext cx="9776318" cy="214367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32AC632-A198-4CEF-A4E7-881AEE53B41B}"/>
              </a:ext>
            </a:extLst>
          </p:cNvPr>
          <p:cNvSpPr txBox="1"/>
          <p:nvPr userDrawn="1"/>
        </p:nvSpPr>
        <p:spPr>
          <a:xfrm>
            <a:off x="0" y="6412230"/>
            <a:ext cx="12192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cap="all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NXP, the NXP logo and NXP SECURE CONNECTIONS FOR A SMARTER WORLD are trademarks of NXP B.V. All other product or service names are the property of their respective owners. © 2022 NXP B.V.</a:t>
            </a:r>
          </a:p>
        </p:txBody>
      </p:sp>
      <p:sp>
        <p:nvSpPr>
          <p:cNvPr id="48" name="Rectangle: Rounded Corners 47">
            <a:hlinkClick r:id="rId4"/>
            <a:extLst>
              <a:ext uri="{FF2B5EF4-FFF2-40B4-BE49-F238E27FC236}">
                <a16:creationId xmlns:a16="http://schemas.microsoft.com/office/drawing/2014/main" id="{DDC530DC-1DFA-48E5-A2EB-1DC41843BF0C}"/>
              </a:ext>
            </a:extLst>
          </p:cNvPr>
          <p:cNvSpPr/>
          <p:nvPr userDrawn="1"/>
        </p:nvSpPr>
        <p:spPr>
          <a:xfrm>
            <a:off x="4514259" y="4713988"/>
            <a:ext cx="3163483" cy="4486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2">
            <a:hlinkClick r:id="rId4"/>
            <a:extLst>
              <a:ext uri="{FF2B5EF4-FFF2-40B4-BE49-F238E27FC236}">
                <a16:creationId xmlns:a16="http://schemas.microsoft.com/office/drawing/2014/main" id="{979C896A-5438-44F1-BCDF-E1AA73758C44}"/>
              </a:ext>
            </a:extLst>
          </p:cNvPr>
          <p:cNvSpPr txBox="1">
            <a:spLocks/>
          </p:cNvSpPr>
          <p:nvPr/>
        </p:nvSpPr>
        <p:spPr>
          <a:xfrm>
            <a:off x="4854320" y="4785765"/>
            <a:ext cx="2483360" cy="323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69863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22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−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1175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8975" indent="-17780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60425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70000"/>
              <a:buFont typeface="Arial" pitchFamily="34" charset="0"/>
              <a:buChar char="−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304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6pPr>
            <a:lvl7pPr marL="26876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7pPr>
            <a:lvl8pPr marL="31448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8pPr>
            <a:lvl9pPr marL="36020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kern="0" cap="all">
                <a:latin typeface="Avenir Next LT Pro" panose="020B0504020202020204" pitchFamily="34" charset="0"/>
              </a:rPr>
              <a:t>Showroom.nxp.com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DD80968-C61A-4507-9427-B5E1CAC36379}"/>
              </a:ext>
            </a:extLst>
          </p:cNvPr>
          <p:cNvGrpSpPr/>
          <p:nvPr/>
        </p:nvGrpSpPr>
        <p:grpSpPr>
          <a:xfrm>
            <a:off x="4100896" y="4596298"/>
            <a:ext cx="672784" cy="672784"/>
            <a:chOff x="6505353" y="2472906"/>
            <a:chExt cx="756410" cy="756410"/>
          </a:xfrm>
        </p:grpSpPr>
        <p:sp>
          <p:nvSpPr>
            <p:cNvPr id="53" name="Oval 52">
              <a:hlinkClick r:id="rId4"/>
              <a:extLst>
                <a:ext uri="{FF2B5EF4-FFF2-40B4-BE49-F238E27FC236}">
                  <a16:creationId xmlns:a16="http://schemas.microsoft.com/office/drawing/2014/main" id="{FC4195DE-E7F5-45D5-B494-66B25EFFAD09}"/>
                </a:ext>
              </a:extLst>
            </p:cNvPr>
            <p:cNvSpPr/>
            <p:nvPr/>
          </p:nvSpPr>
          <p:spPr>
            <a:xfrm>
              <a:off x="6505353" y="2472906"/>
              <a:ext cx="756410" cy="756410"/>
            </a:xfrm>
            <a:prstGeom prst="ellipse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l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Oval 53">
              <a:hlinkClick r:id="rId4"/>
              <a:extLst>
                <a:ext uri="{FF2B5EF4-FFF2-40B4-BE49-F238E27FC236}">
                  <a16:creationId xmlns:a16="http://schemas.microsoft.com/office/drawing/2014/main" id="{A8FD67F4-589C-4F9D-B590-56209C194C3B}"/>
                </a:ext>
              </a:extLst>
            </p:cNvPr>
            <p:cNvSpPr/>
            <p:nvPr/>
          </p:nvSpPr>
          <p:spPr>
            <a:xfrm>
              <a:off x="6588223" y="2555776"/>
              <a:ext cx="590670" cy="59067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l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5" name="Graphic 54">
              <a:hlinkClick r:id="rId4"/>
              <a:extLst>
                <a:ext uri="{FF2B5EF4-FFF2-40B4-BE49-F238E27FC236}">
                  <a16:creationId xmlns:a16="http://schemas.microsoft.com/office/drawing/2014/main" id="{5A3441ED-5230-419C-BF45-78454D1D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7705" y="2655258"/>
              <a:ext cx="391706" cy="391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62894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94775" y="414064"/>
            <a:ext cx="11425752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 here</a:t>
            </a:r>
            <a:br>
              <a:rPr lang="en-US"/>
            </a:br>
            <a:r>
              <a:rPr lang="en-US"/>
              <a:t>second line title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394774" y="1153266"/>
            <a:ext cx="11425752" cy="46672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09590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3474335-E24D-611F-21EE-2039A65E7F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7" name="Picture 6" descr="A rainbow colored light on a black background&#10;&#10;Description automatically generated">
            <a:extLst>
              <a:ext uri="{FF2B5EF4-FFF2-40B4-BE49-F238E27FC236}">
                <a16:creationId xmlns:a16="http://schemas.microsoft.com/office/drawing/2014/main" id="{8EA536F7-54BC-E9F2-92A5-FC665C7AE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  <a:solidFill>
            <a:srgbClr val="FBFBFB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91696F-04D1-9B06-1237-744CE5322B65}"/>
              </a:ext>
            </a:extLst>
          </p:cNvPr>
          <p:cNvGrpSpPr/>
          <p:nvPr userDrawn="1"/>
        </p:nvGrpSpPr>
        <p:grpSpPr>
          <a:xfrm>
            <a:off x="1329004" y="2629430"/>
            <a:ext cx="2894619" cy="979228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12B66B9-7611-B714-8794-C580ADF153EF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B59CCC-1A5B-6EE8-1831-4D7D0F91EA95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A97240-CCE8-5488-76AC-CF0E9B0356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</p:grpSp>
      <p:sp>
        <p:nvSpPr>
          <p:cNvPr id="12" name="Rectangle: Rounded Corners 11">
            <a:hlinkClick r:id="rId3" action="ppaction://hlinkfile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761384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C26F959-7025-876F-2A7E-2AB97F839FF3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Confidential  |  </a:t>
            </a: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3489426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|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45A7E98-6614-5EF7-6D97-B253311B9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28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D7682D-4DE4-4B99-3A29-AED2B60445F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865E3DC-8E4D-AB63-6266-FFF57696D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678" y="1621808"/>
            <a:ext cx="5045786" cy="144143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Slide title goes </a:t>
            </a:r>
            <a:br>
              <a:rPr lang="en-GB"/>
            </a:br>
            <a:r>
              <a:rPr lang="en-GB"/>
              <a:t>here over three lines </a:t>
            </a:r>
            <a:br>
              <a:rPr lang="en-GB"/>
            </a:br>
            <a:r>
              <a:rPr lang="en-GB"/>
              <a:t>if required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/>
              <a:t>Insert image over here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D70F547-8B83-B174-3270-794B37206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2BFD391-315F-7AC1-72E9-50EF2689B0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6218B57-AD97-875E-74F8-922F32AFF7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r>
              <a:rPr lang="en-US"/>
              <a:t> </a:t>
            </a:r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17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Title of slide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8C5959-5865-DB24-5DF2-A323BD521A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30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028A98-A4AF-A265-70EA-A82E35D968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B92F9B-E6FB-0A22-91E7-5E1B2C56C9C5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8B9B8F1-41B0-48AB-1747-F71A0EC43090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513CE2-40F0-F7E4-DA6D-B5D08E6B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04" y="0"/>
            <a:ext cx="6444996" cy="68580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CEB8687C-1C5D-5DB1-5AE5-7DA6E4DB2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6DBD690-7FE4-A0C7-A98D-0449F9C135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</p:spTree>
    <p:extLst>
      <p:ext uri="{BB962C8B-B14F-4D97-AF65-F5344CB8AC3E}">
        <p14:creationId xmlns:p14="http://schemas.microsoft.com/office/powerpoint/2010/main" val="3180107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A28DB-65F2-4DB0-0C58-B4F4081D094E}"/>
              </a:ext>
            </a:extLst>
          </p:cNvPr>
          <p:cNvSpPr/>
          <p:nvPr userDrawn="1"/>
        </p:nvSpPr>
        <p:spPr>
          <a:xfrm>
            <a:off x="0" y="0"/>
            <a:ext cx="574963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218CD4-45FF-0363-DBBA-8A93B3364196}"/>
              </a:ext>
            </a:extLst>
          </p:cNvPr>
          <p:cNvSpPr/>
          <p:nvPr userDrawn="1"/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F2F2590-8080-7A0A-2EDC-896BD896B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37A51-3E92-0DE4-3715-E6129025C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5AE513-F025-3E23-FBCB-AD34DB5AA7E0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7F9690-CB6B-6CBA-C6A2-7915CE6FEF2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83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ECCA3C-D0CD-3DAC-72B9-289377CB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257593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6182BEF-2AF4-4343-1BA4-64A2C8E1A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28526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ECCA3C-D0CD-3DAC-72B9-289377CB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766170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F7DBDFB-B1CE-5E8E-F55C-5F56AF0CE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First line 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6D04279-28E6-3CA1-3456-666F8629C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720163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405218"/>
            <a:ext cx="11433175" cy="45272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751461-EDE6-6A69-28E3-7DE3B1F28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51A046-90B1-093D-5147-C0959CBAD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926533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9A005E92-D3AC-C136-D88B-4E4CAFF2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716019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8025A-AB06-6766-72ED-7AB54A2FC637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734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2CF2C2A-6861-B755-0D80-9B629CD0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204" y="1786952"/>
            <a:ext cx="5040860" cy="4839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3FDDD5-8639-18E9-8B3B-8437AADE2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6543" y="2667156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FontTx/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71450" indent="0">
              <a:lnSpc>
                <a:spcPct val="110000"/>
              </a:lnSpc>
              <a:spcBef>
                <a:spcPts val="1200"/>
              </a:spcBef>
              <a:buFontTx/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344488" indent="0">
              <a:lnSpc>
                <a:spcPct val="110000"/>
              </a:lnSpc>
              <a:spcBef>
                <a:spcPts val="1200"/>
              </a:spcBef>
              <a:buFontTx/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515937" indent="0">
              <a:lnSpc>
                <a:spcPct val="110000"/>
              </a:lnSpc>
              <a:spcBef>
                <a:spcPts val="1200"/>
              </a:spcBef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688975" indent="0">
              <a:lnSpc>
                <a:spcPct val="110000"/>
              </a:lnSpc>
              <a:spcBef>
                <a:spcPts val="1200"/>
              </a:spcBef>
              <a:buFontTx/>
              <a:buNone/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r>
              <a:rPr lang="en-US"/>
              <a:t>First line item here</a:t>
            </a:r>
          </a:p>
          <a:p>
            <a:r>
              <a:rPr lang="en-US"/>
              <a:t>Second line item here</a:t>
            </a:r>
          </a:p>
          <a:p>
            <a:r>
              <a:rPr lang="en-US"/>
              <a:t>Third line item here</a:t>
            </a:r>
          </a:p>
          <a:p>
            <a:r>
              <a:rPr lang="en-US"/>
              <a:t>Fourth line item here</a:t>
            </a:r>
          </a:p>
          <a:p>
            <a:r>
              <a:rPr lang="en-US"/>
              <a:t>Fifth line item here</a:t>
            </a:r>
          </a:p>
          <a:p>
            <a:r>
              <a:rPr lang="en-US"/>
              <a:t>Sixth line item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BB48F6D-14A5-635A-DC4D-89D0AA382D13}"/>
              </a:ext>
            </a:extLst>
          </p:cNvPr>
          <p:cNvSpPr txBox="1">
            <a:spLocks/>
          </p:cNvSpPr>
          <p:nvPr userDrawn="1"/>
        </p:nvSpPr>
        <p:spPr>
          <a:xfrm>
            <a:off x="6917179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F97677-1386-DB8B-8AD4-E3A78A867485}"/>
              </a:ext>
            </a:extLst>
          </p:cNvPr>
          <p:cNvSpPr txBox="1">
            <a:spLocks/>
          </p:cNvSpPr>
          <p:nvPr userDrawn="1"/>
        </p:nvSpPr>
        <p:spPr>
          <a:xfrm>
            <a:off x="6696543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9FA02D-A203-27C1-0EC4-1A02C504CC4F}"/>
              </a:ext>
            </a:extLst>
          </p:cNvPr>
          <p:cNvSpPr/>
          <p:nvPr userDrawn="1"/>
        </p:nvSpPr>
        <p:spPr>
          <a:xfrm rot="5400000" flipH="1">
            <a:off x="9191467" y="-51409"/>
            <a:ext cx="47869" cy="50408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85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70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6F25606-0761-3C29-5D82-41070C98E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46F63-DBF7-BA9E-DE09-BB511C2FF5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330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6102E59-0FA0-7A60-BB45-BEB114BAD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0" y="1121135"/>
            <a:ext cx="3748695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F3BE122-47AE-F619-8C18-8F09842C51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9890" y="1121135"/>
            <a:ext cx="3748695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A4932F7-4E15-7A95-6A37-BE437ADFA3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0369" y="1121135"/>
            <a:ext cx="3751526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7183DBA-C322-F521-0FEA-D0705826F7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0178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6454434-B42A-EA15-7566-94C00AAC2C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1097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FE935B81-FE27-A4F0-CCF1-3C60749CB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34248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83E2-ADB0-033C-1F39-22DCD3B522CC}"/>
              </a:ext>
            </a:extLst>
          </p:cNvPr>
          <p:cNvSpPr/>
          <p:nvPr userDrawn="1"/>
        </p:nvSpPr>
        <p:spPr>
          <a:xfrm>
            <a:off x="5751676" y="0"/>
            <a:ext cx="64403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72674" y="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674" y="342900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B9CC07D-4BCD-9854-9272-3F05092B4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3" y="1682705"/>
            <a:ext cx="5059927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28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Slide title goes here over multiple lines if required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E2F10693-95DC-E116-617D-95CC7605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79468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71126BC0-ACDB-A63C-30FF-060BBADFC2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2905" y="3428999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BB5538B8-D304-A6FE-E229-6BA4E24C2C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88030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82905" y="1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81113856-26A5-94C8-0833-80FD9616F2D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8030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0F94516-D36C-2727-50A5-CF74F2E8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61897CC-AACF-2829-F832-0A49122D1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236582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F415B5-BC03-D284-0472-96078327D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1A6108F-688D-00CE-1F0C-96CC714BBE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4172077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D6636-D6A0-C337-4A05-2425732FF2B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8D833D0-D1EA-0453-7C67-5B1CE3BAD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264E6B0-F9AE-B1F9-93AC-8A519A4A5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D516C67-2149-579A-F47C-55BEB51847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A826A35-5634-6413-36C2-AEB0FFCA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3439" y="1605035"/>
            <a:ext cx="5040860" cy="146143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5B9995-81AD-8AA9-683A-78DBE91BF8D1}"/>
              </a:ext>
            </a:extLst>
          </p:cNvPr>
          <p:cNvSpPr txBox="1">
            <a:spLocks/>
          </p:cNvSpPr>
          <p:nvPr userDrawn="1"/>
        </p:nvSpPr>
        <p:spPr>
          <a:xfrm>
            <a:off x="6724075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CDFBD57-209D-51C7-4616-FF4C6F00C443}"/>
              </a:ext>
            </a:extLst>
          </p:cNvPr>
          <p:cNvSpPr txBox="1">
            <a:spLocks/>
          </p:cNvSpPr>
          <p:nvPr userDrawn="1"/>
        </p:nvSpPr>
        <p:spPr>
          <a:xfrm>
            <a:off x="6503439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36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FF3C8D76-C793-E670-BDE5-146FB59F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93ABC-DF5B-7122-E497-8DAC3BDA3DF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1707105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6182BEF-2AF4-4343-1BA4-64A2C8E1A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96087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D7682D-4DE4-4B99-3A29-AED2B60445F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D70F547-8B83-B174-3270-794B37206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2BFD391-315F-7AC1-72E9-50EF2689B0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6218B57-AD97-875E-74F8-922F32AFF7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BA229B9-D9CA-C3D4-0C1C-230403082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2414384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AE905AA-AFA2-0B96-B385-D32652EF1B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2CF2C2A-6861-B755-0D80-9B629CD0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3FDDD5-8639-18E9-8B3B-8437AADE2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2894274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12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1200"/>
              </a:spcBef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13626" y="0"/>
            <a:ext cx="6078373" cy="2282024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4C96FE9-C037-14C3-012B-B741623D23D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13626" y="2287988"/>
            <a:ext cx="6078373" cy="2282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7DF25DC-1055-D2B2-98AF-5F29BBD47E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13626" y="4575977"/>
            <a:ext cx="6078373" cy="2282024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246570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E9953E-1F03-B222-CC62-12EAF44E2EC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952218D-93A7-0B20-45B9-5277563E2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4924678-329C-366B-4CA0-9F35F6C04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5E9CC677-B687-DC73-8B66-FBAC46F9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5C9E828-1F1C-47CB-0CA6-96FD8BB6A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988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F931AB8-713E-C852-8385-691C99CC07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094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BA635FC-A312-CDFD-CEE2-71AE69C703C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0050" y="4014788"/>
            <a:ext cx="5027613" cy="1963737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7CDDFA3-A77C-84F6-C805-0F704B7EA5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13341" y="4014788"/>
            <a:ext cx="5027613" cy="19637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661815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8A78F56-3208-0B1B-F4D6-5D837A040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8539C609-7056-CF23-8C8B-48A01C532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23941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71BEE4-760E-ACDE-C810-291B26FBC1F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E7A7B9D-0596-435F-260E-F986AD70309C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5F03E6F-5303-0DBD-3EBD-9F67494B3E0B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9FB07F-BB62-D658-9816-1E1BD86A2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F12AD3F-EA62-0DBF-75E9-F16434EAA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16805" y="6229255"/>
            <a:ext cx="517932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376498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8267D-D61B-F75E-86C1-3337F26300D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B5149C6-63EE-0A45-E5D3-310AF131E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73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here goes over multiple lines if required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40D0B0E0-4167-6A10-1CB8-CFFD4B3D3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2073" y="6229255"/>
            <a:ext cx="506277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418919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Title of slide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8C5959-5865-DB24-5DF2-A323BD521A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76" y="6295744"/>
            <a:ext cx="9606229" cy="37147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NXP Confidential &amp; Proprietary |NDA required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F7DBDFB-B1CE-5E8E-F55C-5F56AF0CE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First line 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6D04279-28E6-3CA1-3456-666F8629C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79782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405218"/>
            <a:ext cx="11433175" cy="45272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751461-EDE6-6A69-28E3-7DE3B1F28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51A046-90B1-093D-5147-C0959CBAD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318491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53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9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6DBEC6-2685-F2FC-298D-5F4CBBF49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itle Placeholder 16">
            <a:extLst>
              <a:ext uri="{FF2B5EF4-FFF2-40B4-BE49-F238E27FC236}">
                <a16:creationId xmlns:a16="http://schemas.microsoft.com/office/drawing/2014/main" id="{F57F4805-F012-B4DF-F69C-5B6FDD51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1" y="376520"/>
            <a:ext cx="11432484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5E28841-3942-0C14-E018-4E1A6C0C5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720" y="1150936"/>
            <a:ext cx="11432483" cy="478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marL="344488" lvl="1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Second level</a:t>
            </a:r>
          </a:p>
          <a:p>
            <a:pPr marL="515938" lvl="2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Third level</a:t>
            </a:r>
          </a:p>
          <a:p>
            <a:pPr marL="688975" lvl="3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Fourth level</a:t>
            </a:r>
          </a:p>
          <a:p>
            <a:pPr marL="855663" lvl="4" indent="-166688">
              <a:lnSpc>
                <a:spcPct val="110000"/>
              </a:lnSpc>
              <a:spcBef>
                <a:spcPts val="600"/>
              </a:spcBef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77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49" r:id="rId3"/>
    <p:sldLayoutId id="2147483688" r:id="rId4"/>
    <p:sldLayoutId id="2147483687" r:id="rId5"/>
    <p:sldLayoutId id="2147483725" r:id="rId6"/>
    <p:sldLayoutId id="2147483686" r:id="rId7"/>
    <p:sldLayoutId id="2147483715" r:id="rId8"/>
    <p:sldLayoutId id="2147483713" r:id="rId9"/>
    <p:sldLayoutId id="2147483701" r:id="rId10"/>
    <p:sldLayoutId id="2147483703" r:id="rId11"/>
    <p:sldLayoutId id="2147483705" r:id="rId12"/>
    <p:sldLayoutId id="2147483658" r:id="rId13"/>
    <p:sldLayoutId id="2147483651" r:id="rId14"/>
    <p:sldLayoutId id="2147483652" r:id="rId15"/>
    <p:sldLayoutId id="2147483657" r:id="rId16"/>
    <p:sldLayoutId id="2147483653" r:id="rId17"/>
    <p:sldLayoutId id="2147483694" r:id="rId18"/>
    <p:sldLayoutId id="2147483708" r:id="rId19"/>
    <p:sldLayoutId id="2147483697" r:id="rId20"/>
    <p:sldLayoutId id="2147483735" r:id="rId21"/>
    <p:sldLayoutId id="2147483746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smtClean="0">
          <a:solidFill>
            <a:schemeClr val="tx2"/>
          </a:solidFill>
          <a:latin typeface="Poppins SemiBold" pitchFamily="2" charset="77"/>
          <a:ea typeface="+mn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709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2A1F4-FB15-0B2D-7DFF-4AC1873B4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A5319E7-8948-378F-DF8C-7C80D60C07CA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AD39AA8-A244-DB56-42EC-193BDAB2C610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Placeholder 16">
            <a:extLst>
              <a:ext uri="{FF2B5EF4-FFF2-40B4-BE49-F238E27FC236}">
                <a16:creationId xmlns:a16="http://schemas.microsoft.com/office/drawing/2014/main" id="{3D2DD0E2-8C1E-EA89-DB65-8934D257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1" y="376520"/>
            <a:ext cx="11432484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BEE7E3-E75B-96AC-2D17-FB238CFE9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720" y="1150936"/>
            <a:ext cx="11432483" cy="478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marL="344488" lvl="1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Second level</a:t>
            </a:r>
          </a:p>
          <a:p>
            <a:pPr marL="515938" lvl="2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Third level</a:t>
            </a:r>
          </a:p>
          <a:p>
            <a:pPr marL="688975" lvl="3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Fourth level</a:t>
            </a:r>
          </a:p>
          <a:p>
            <a:pPr marL="855663" lvl="4" indent="-166688">
              <a:lnSpc>
                <a:spcPct val="110000"/>
              </a:lnSpc>
              <a:spcBef>
                <a:spcPts val="600"/>
              </a:spcBef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9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30" r:id="rId3"/>
    <p:sldLayoutId id="2147483731" r:id="rId4"/>
    <p:sldLayoutId id="2147483732" r:id="rId5"/>
    <p:sldLayoutId id="2147483733" r:id="rId6"/>
    <p:sldLayoutId id="2147483683" r:id="rId7"/>
    <p:sldLayoutId id="2147483716" r:id="rId8"/>
    <p:sldLayoutId id="2147483712" r:id="rId9"/>
    <p:sldLayoutId id="2147483702" r:id="rId10"/>
    <p:sldLayoutId id="2147483704" r:id="rId11"/>
    <p:sldLayoutId id="2147483678" r:id="rId12"/>
    <p:sldLayoutId id="2147483677" r:id="rId13"/>
    <p:sldLayoutId id="2147483679" r:id="rId14"/>
    <p:sldLayoutId id="2147483710" r:id="rId15"/>
    <p:sldLayoutId id="2147483711" r:id="rId16"/>
    <p:sldLayoutId id="2147483695" r:id="rId17"/>
    <p:sldLayoutId id="2147483723" r:id="rId18"/>
    <p:sldLayoutId id="2147483696" r:id="rId19"/>
    <p:sldLayoutId id="214748373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dirty="0" smtClean="0">
          <a:solidFill>
            <a:schemeClr val="tx2"/>
          </a:solidFill>
          <a:latin typeface="Poppins SemiBold" pitchFamily="2" charset="77"/>
          <a:ea typeface="+mn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6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395932" y="414063"/>
            <a:ext cx="1145138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second line title goes here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394773" y="1262418"/>
            <a:ext cx="11463852" cy="470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4EBEAB-4D41-4F13-AA13-5BDC7E266E1D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333770F-5625-4034-9686-943A98D45359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6B75AB-80AF-44F5-B06D-0637D166F451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E71252-7C01-47AA-93B9-87F623C7177A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9CF932-D779-4EA8-BDE2-87D4119A6B55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E4F54C-20EC-4792-9EF9-A06348BEB537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20A626-8584-4FE9-ACE5-B044CB0C67AB}"/>
              </a:ext>
            </a:extLst>
          </p:cNvPr>
          <p:cNvGrpSpPr/>
          <p:nvPr userDrawn="1"/>
        </p:nvGrpSpPr>
        <p:grpSpPr>
          <a:xfrm>
            <a:off x="11369623" y="6476214"/>
            <a:ext cx="489002" cy="176138"/>
            <a:chOff x="271463" y="2852738"/>
            <a:chExt cx="3190876" cy="114935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B4D1812-625C-465C-8A40-C3A4D4EF9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E33A4A8-DD5C-4ACC-9DDA-825DE8D6A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FC1DDF41-AC1C-4311-A127-9908D5315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04D5C3-43D0-4E06-8303-EED7507E4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91FEF9C5-FE0D-4F71-BA75-6F78CC0E7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3" y="2852738"/>
              <a:ext cx="1306512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54D2A3-1FC9-EF23-AF96-5DAB916AE46C}"/>
              </a:ext>
            </a:extLst>
          </p:cNvPr>
          <p:cNvSpPr txBox="1">
            <a:spLocks/>
          </p:cNvSpPr>
          <p:nvPr userDrawn="1"/>
        </p:nvSpPr>
        <p:spPr>
          <a:xfrm>
            <a:off x="10315547" y="6440930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900" b="1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1" spc="30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4B9C7-8090-21D3-96F9-E1077183E5C8}"/>
              </a:ext>
            </a:extLst>
          </p:cNvPr>
          <p:cNvSpPr txBox="1"/>
          <p:nvPr userDrawn="1"/>
        </p:nvSpPr>
        <p:spPr>
          <a:xfrm>
            <a:off x="7781092" y="6425447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900" b="1" i="0" cap="all" spc="50" baseline="0">
                <a:solidFill>
                  <a:schemeClr val="tx2">
                    <a:lumMod val="9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98530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>
    <p:fade/>
  </p:transition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lang="en-US" sz="1800" b="1" kern="1200" cap="all" spc="0" baseline="0" dirty="0">
          <a:solidFill>
            <a:schemeClr val="tx1"/>
          </a:solidFill>
          <a:effectLst/>
          <a:latin typeface="Avenir Next LT Pro" panose="020B0504020202020204" pitchFamily="34" charset="0"/>
          <a:ea typeface="+mn-ea"/>
          <a:cs typeface="Arial" panose="020B0604020202020204" pitchFamily="34" charset="0"/>
        </a:defRPr>
      </a:lvl1pPr>
      <a:lvl2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2pPr>
      <a:lvl3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3pPr>
      <a:lvl4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4pPr>
      <a:lvl5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5pPr>
      <a:lvl6pPr marL="457200"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6pPr>
      <a:lvl7pPr marL="914400"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7pPr>
      <a:lvl8pPr marL="1371600"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8pPr>
      <a:lvl9pPr marL="1828800"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9pPr>
    </p:titleStyle>
    <p:bodyStyle>
      <a:lvl1pPr marL="169863" indent="-169863" algn="l" rtl="0" eaLnBrk="1" fontAlgn="base" hangingPunct="1">
        <a:lnSpc>
          <a:spcPct val="100000"/>
        </a:lnSpc>
        <a:spcBef>
          <a:spcPts val="575"/>
        </a:spcBef>
        <a:spcAft>
          <a:spcPts val="75"/>
        </a:spcAft>
        <a:buClrTx/>
        <a:buSzPct val="80000"/>
        <a:buFont typeface="Arial" pitchFamily="34" charset="0"/>
        <a:buChar char="•"/>
        <a:defRPr sz="2200" b="0">
          <a:solidFill>
            <a:schemeClr val="tx1">
              <a:lumMod val="85000"/>
              <a:lumOff val="15000"/>
            </a:schemeClr>
          </a:solidFill>
          <a:latin typeface="Avenir Next LT Pro" panose="020B0504020202020204" pitchFamily="34" charset="0"/>
          <a:ea typeface="+mn-ea"/>
          <a:cs typeface="Arial" panose="020B0604020202020204" pitchFamily="34" charset="0"/>
        </a:defRPr>
      </a:lvl1pPr>
      <a:lvl2pPr marL="341313" indent="-171450" algn="l" rtl="0" eaLnBrk="1" fontAlgn="base" hangingPunct="1">
        <a:lnSpc>
          <a:spcPct val="100000"/>
        </a:lnSpc>
        <a:spcBef>
          <a:spcPts val="575"/>
        </a:spcBef>
        <a:spcAft>
          <a:spcPts val="75"/>
        </a:spcAft>
        <a:buClrTx/>
        <a:buSzPct val="80000"/>
        <a:buFont typeface="Arial" pitchFamily="34" charset="0"/>
        <a:buChar char="−"/>
        <a:defRPr sz="2000">
          <a:solidFill>
            <a:srgbClr val="000000"/>
          </a:solidFill>
          <a:latin typeface="Avenir Next LT Pro" panose="020B0504020202020204" pitchFamily="34" charset="0"/>
          <a:cs typeface="Arial" panose="020B0604020202020204" pitchFamily="34" charset="0"/>
        </a:defRPr>
      </a:lvl2pPr>
      <a:lvl3pPr marL="511175" indent="-169863" algn="l" rtl="0" eaLnBrk="1" fontAlgn="base" hangingPunct="1">
        <a:lnSpc>
          <a:spcPct val="100000"/>
        </a:lnSpc>
        <a:spcBef>
          <a:spcPts val="575"/>
        </a:spcBef>
        <a:spcAft>
          <a:spcPts val="75"/>
        </a:spcAft>
        <a:buClrTx/>
        <a:buSzPct val="80000"/>
        <a:buFont typeface="Wingdings" pitchFamily="2" charset="2"/>
        <a:buChar char="§"/>
        <a:defRPr sz="1800">
          <a:solidFill>
            <a:srgbClr val="000000"/>
          </a:solidFill>
          <a:latin typeface="Avenir Next LT Pro" panose="020B0504020202020204" pitchFamily="34" charset="0"/>
          <a:cs typeface="Arial" panose="020B0604020202020204" pitchFamily="34" charset="0"/>
        </a:defRPr>
      </a:lvl3pPr>
      <a:lvl4pPr marL="688975" indent="-177800" algn="l" rtl="0" eaLnBrk="1" fontAlgn="base" hangingPunct="1">
        <a:lnSpc>
          <a:spcPct val="100000"/>
        </a:lnSpc>
        <a:spcBef>
          <a:spcPts val="575"/>
        </a:spcBef>
        <a:spcAft>
          <a:spcPts val="75"/>
        </a:spcAft>
        <a:buClrTx/>
        <a:buSzPct val="80000"/>
        <a:buFont typeface="Arial" pitchFamily="34" charset="0"/>
        <a:buChar char="•"/>
        <a:defRPr sz="1600">
          <a:solidFill>
            <a:srgbClr val="000000"/>
          </a:solidFill>
          <a:latin typeface="Avenir Next LT Pro" panose="020B0504020202020204" pitchFamily="34" charset="0"/>
          <a:cs typeface="Arial" panose="020B0604020202020204" pitchFamily="34" charset="0"/>
        </a:defRPr>
      </a:lvl4pPr>
      <a:lvl5pPr marL="860425" indent="-171450" algn="l" rtl="0" eaLnBrk="1" fontAlgn="base" hangingPunct="1">
        <a:lnSpc>
          <a:spcPct val="100000"/>
        </a:lnSpc>
        <a:spcBef>
          <a:spcPts val="575"/>
        </a:spcBef>
        <a:spcAft>
          <a:spcPts val="75"/>
        </a:spcAft>
        <a:buClrTx/>
        <a:buSzPct val="70000"/>
        <a:buFont typeface="Arial" pitchFamily="34" charset="0"/>
        <a:buChar char="−"/>
        <a:defRPr sz="1400">
          <a:solidFill>
            <a:srgbClr val="000000"/>
          </a:solidFill>
          <a:latin typeface="Avenir Next LT Pro" panose="020B0504020202020204" pitchFamily="34" charset="0"/>
          <a:cs typeface="Arial" panose="020B0604020202020204" pitchFamily="34" charset="0"/>
        </a:defRPr>
      </a:lvl5pPr>
      <a:lvl6pPr marL="2230438" indent="-157163" algn="l" rtl="0" eaLnBrk="1" fontAlgn="base" hangingPunct="1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400">
          <a:solidFill>
            <a:srgbClr val="000000"/>
          </a:solidFill>
          <a:latin typeface="+mn-lt"/>
        </a:defRPr>
      </a:lvl6pPr>
      <a:lvl7pPr marL="2687638" indent="-157163" algn="l" rtl="0" eaLnBrk="1" fontAlgn="base" hangingPunct="1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400">
          <a:solidFill>
            <a:srgbClr val="000000"/>
          </a:solidFill>
          <a:latin typeface="+mn-lt"/>
        </a:defRPr>
      </a:lvl7pPr>
      <a:lvl8pPr marL="3144838" indent="-157163" algn="l" rtl="0" eaLnBrk="1" fontAlgn="base" hangingPunct="1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400">
          <a:solidFill>
            <a:srgbClr val="000000"/>
          </a:solidFill>
          <a:latin typeface="+mn-lt"/>
        </a:defRPr>
      </a:lvl8pPr>
      <a:lvl9pPr marL="3602038" indent="-157163" algn="l" rtl="0" eaLnBrk="1" fontAlgn="base" hangingPunct="1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6DBEC6-2685-F2FC-298D-5F4CBBF49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itle Placeholder 16">
            <a:extLst>
              <a:ext uri="{FF2B5EF4-FFF2-40B4-BE49-F238E27FC236}">
                <a16:creationId xmlns:a16="http://schemas.microsoft.com/office/drawing/2014/main" id="{F57F4805-F012-B4DF-F69C-5B6FDD51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1" y="376520"/>
            <a:ext cx="11432484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5E28841-3942-0C14-E018-4E1A6C0C5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720" y="1150936"/>
            <a:ext cx="11432483" cy="478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marL="344488" lvl="1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Second level</a:t>
            </a:r>
          </a:p>
          <a:p>
            <a:pPr marL="515938" lvl="2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Third level</a:t>
            </a:r>
          </a:p>
          <a:p>
            <a:pPr marL="688975" lvl="3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Fourth level</a:t>
            </a:r>
          </a:p>
          <a:p>
            <a:pPr marL="855663" lvl="4" indent="-166688">
              <a:lnSpc>
                <a:spcPct val="110000"/>
              </a:lnSpc>
              <a:spcBef>
                <a:spcPts val="600"/>
              </a:spcBef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10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smtClean="0">
          <a:solidFill>
            <a:schemeClr val="tx2"/>
          </a:solidFill>
          <a:latin typeface="Poppins SemiBold" pitchFamily="2" charset="77"/>
          <a:ea typeface="+mn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xp.com/design/design-center/development-boards-and-designs/i-mx-evaluation-and-development-boards/evaluation-kit-for-the-i-mx-8m-plus-applications-processor:8MPLUSLPD4-EVK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hyperlink" Target="https://www.nxp.com/products/power-management/pmics-and-sbcs/pmics/power-management-ic-pmic-for-i-mx-8m-mini-nano-plus:PCA9450" TargetMode="External"/><Relationship Id="rId4" Type="http://schemas.openxmlformats.org/officeDocument/2006/relationships/hyperlink" Target="https://www.nxp.com/design/design-center/development-boards-and-designs/i-mx-evaluation-and-development-boards/i-mx-8m-plus-evaluation-kit-enabling-power-measurement:8MPLUSLPD4-PEV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D186FE-85FC-5049-EC94-1E1B1012A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Product Marketing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144B56-4A81-6B67-47B7-616E6AF1FD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Sanjana Kubde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0B1E0-9321-2919-97D3-B8F99223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01" y="1876590"/>
            <a:ext cx="5122863" cy="2610984"/>
          </a:xfrm>
        </p:spPr>
        <p:txBody>
          <a:bodyPr/>
          <a:lstStyle/>
          <a:p>
            <a:r>
              <a:rPr lang="en-US"/>
              <a:t>Leveraging the expansive i.MX 8M Plus Family to Unlock New Opportunities</a:t>
            </a:r>
          </a:p>
        </p:txBody>
      </p:sp>
    </p:spTree>
    <p:extLst>
      <p:ext uri="{BB962C8B-B14F-4D97-AF65-F5344CB8AC3E}">
        <p14:creationId xmlns:p14="http://schemas.microsoft.com/office/powerpoint/2010/main" val="408517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9C1CB-5D91-2F16-A5BF-0C13B75D8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213" y="453700"/>
            <a:ext cx="5310121" cy="332167"/>
          </a:xfrm>
        </p:spPr>
        <p:txBody>
          <a:bodyPr>
            <a:normAutofit/>
          </a:bodyPr>
          <a:lstStyle/>
          <a:p>
            <a:r>
              <a:rPr lang="en-US" sz="1800"/>
              <a:t>i.MX 8M Plus Industrial Segment 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B3F8CD-D493-3A6D-AE27-AC17CD7CB4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0212" y="998375"/>
            <a:ext cx="5599371" cy="572092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MPUs are used in industrial applications to manage high processing loads in real time, optimize power consumption and provide human machine interface (HMIs).</a:t>
            </a:r>
          </a:p>
          <a:p>
            <a:r>
              <a:rPr lang="en-US" dirty="0"/>
              <a:t>i.MX 8M Plus features perfect for this application segment,</a:t>
            </a:r>
          </a:p>
          <a:p>
            <a:r>
              <a:rPr lang="en-US" dirty="0"/>
              <a:t>Multicore Processing &amp; Memory Interfaces </a:t>
            </a:r>
          </a:p>
          <a:p>
            <a:pPr marL="971550" lvl="1" indent="-285750"/>
            <a:r>
              <a:rPr lang="en-US" sz="1300" dirty="0"/>
              <a:t>Quad/Dual Cortex A-53 @ 1.8GHz</a:t>
            </a:r>
          </a:p>
          <a:p>
            <a:pPr marL="971550" lvl="1" indent="-285750"/>
            <a:r>
              <a:rPr lang="en-US" sz="1300" dirty="0"/>
              <a:t>Cortex-M7 @ 800 MHz</a:t>
            </a:r>
          </a:p>
          <a:p>
            <a:pPr marL="971550" lvl="1" indent="-285750"/>
            <a:r>
              <a:rPr lang="en-US" sz="130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LPDDR4 up to 4.0GT/s</a:t>
            </a:r>
          </a:p>
          <a:p>
            <a:r>
              <a:rPr lang="en-US" dirty="0"/>
              <a:t>Machine Learning and Vision</a:t>
            </a:r>
          </a:p>
          <a:p>
            <a:pPr marL="971550" lvl="1" indent="-285750"/>
            <a:r>
              <a:rPr lang="en-US" sz="1300" dirty="0"/>
              <a:t>Neural Processing Unit (NPU): Delivers up to 2.3 TOPS</a:t>
            </a:r>
          </a:p>
          <a:p>
            <a:pPr marL="971550" lvl="1" indent="-285750"/>
            <a:r>
              <a:rPr lang="en-US" sz="1300" dirty="0"/>
              <a:t>Camera Interface: 2x MIPI CSI</a:t>
            </a:r>
          </a:p>
          <a:p>
            <a:r>
              <a:rPr lang="en-US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Advanced Multimedia and Display</a:t>
            </a:r>
          </a:p>
          <a:p>
            <a:pPr marL="971550" lvl="1" indent="-285750"/>
            <a:r>
              <a:rPr lang="en-US" sz="130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Video Processing Unit, </a:t>
            </a:r>
          </a:p>
          <a:p>
            <a:pPr marL="971550" lvl="1" indent="-285750"/>
            <a:r>
              <a:rPr lang="en-US" sz="130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2D&amp; 3D GPU, </a:t>
            </a:r>
          </a:p>
          <a:p>
            <a:pPr marL="971550" lvl="1" indent="-285750"/>
            <a:r>
              <a:rPr lang="en-US" sz="1300" dirty="0">
                <a:solidFill>
                  <a:srgbClr val="000000"/>
                </a:solidFill>
              </a:rPr>
              <a:t>MIPI-DSI, HDMI, LVDS</a:t>
            </a:r>
          </a:p>
          <a:p>
            <a:r>
              <a:rPr lang="en-US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High Speed Interfaces</a:t>
            </a:r>
          </a:p>
          <a:p>
            <a:pPr marL="857250" lvl="1" indent="-171450"/>
            <a:r>
              <a:rPr lang="en-US" sz="130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Ethernet w’/TSN, USB 3.0, PCIe, SDIO and CAN-FD</a:t>
            </a:r>
          </a:p>
          <a:p>
            <a:r>
              <a:rPr lang="en-US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Operating Systems </a:t>
            </a:r>
          </a:p>
          <a:p>
            <a:pPr marL="971550" lvl="1" indent="-285750"/>
            <a:r>
              <a:rPr lang="en-US" sz="1300" i="0" dirty="0">
                <a:solidFill>
                  <a:srgbClr val="000000"/>
                </a:solidFill>
                <a:effectLst/>
                <a:latin typeface="Poppins"/>
                <a:cs typeface="Poppins"/>
              </a:rPr>
              <a:t>Linux</a:t>
            </a:r>
            <a:r>
              <a:rPr lang="en-US" sz="1300" i="0" baseline="30000" dirty="0">
                <a:solidFill>
                  <a:srgbClr val="000000"/>
                </a:solidFill>
                <a:effectLst/>
                <a:latin typeface="Poppins"/>
                <a:cs typeface="Poppins"/>
              </a:rPr>
              <a:t>®</a:t>
            </a:r>
            <a:r>
              <a:rPr lang="en-US" sz="1300" i="0" dirty="0">
                <a:solidFill>
                  <a:srgbClr val="000000"/>
                </a:solidFill>
                <a:effectLst/>
                <a:latin typeface="Poppins"/>
                <a:cs typeface="Poppins"/>
              </a:rPr>
              <a:t>, </a:t>
            </a:r>
            <a:r>
              <a:rPr lang="en-US" sz="1300" i="0" dirty="0">
                <a:effectLst/>
                <a:latin typeface="Poppins"/>
                <a:cs typeface="Poppins"/>
              </a:rPr>
              <a:t>Android</a:t>
            </a:r>
            <a:r>
              <a:rPr lang="en-US" sz="1300" baseline="30000" dirty="0">
                <a:latin typeface="Poppins"/>
                <a:cs typeface="Poppins"/>
              </a:rPr>
              <a:t>®, </a:t>
            </a:r>
            <a:r>
              <a:rPr lang="en-US" sz="1300" dirty="0" err="1">
                <a:solidFill>
                  <a:srgbClr val="000000"/>
                </a:solidFill>
              </a:rPr>
              <a:t>FreeRTOS</a:t>
            </a:r>
            <a:endParaRPr lang="en-US" b="0" i="0" dirty="0">
              <a:solidFill>
                <a:srgbClr val="000000"/>
              </a:solidFill>
              <a:effectLst/>
              <a:latin typeface="Poppins" panose="00000500000000000000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2" name="Picture 21" descr="A robotic arm with blue lights&#10;&#10;Description automatically generated">
            <a:extLst>
              <a:ext uri="{FF2B5EF4-FFF2-40B4-BE49-F238E27FC236}">
                <a16:creationId xmlns:a16="http://schemas.microsoft.com/office/drawing/2014/main" id="{8903357A-8262-8C46-CE64-15127D16C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795" y="1357027"/>
            <a:ext cx="6080205" cy="4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8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44D5A7C-3E9A-5CAC-0065-3D8F9707946A}"/>
              </a:ext>
            </a:extLst>
          </p:cNvPr>
          <p:cNvSpPr/>
          <p:nvPr/>
        </p:nvSpPr>
        <p:spPr>
          <a:xfrm>
            <a:off x="4955323" y="912227"/>
            <a:ext cx="2146041" cy="5275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EDD7E5B-8E4E-4741-8A18-305E74B8B302}"/>
              </a:ext>
            </a:extLst>
          </p:cNvPr>
          <p:cNvCxnSpPr>
            <a:cxnSpLocks/>
          </p:cNvCxnSpPr>
          <p:nvPr/>
        </p:nvCxnSpPr>
        <p:spPr>
          <a:xfrm flipV="1">
            <a:off x="7141794" y="2123049"/>
            <a:ext cx="0" cy="3986907"/>
          </a:xfrm>
          <a:prstGeom prst="straightConnector1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dashDot"/>
            <a:tailEnd type="none"/>
          </a:ln>
          <a:effectLst/>
        </p:spPr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2B301687-704E-DBBF-BBA5-0D1C64BAB371}"/>
              </a:ext>
            </a:extLst>
          </p:cNvPr>
          <p:cNvSpPr/>
          <p:nvPr/>
        </p:nvSpPr>
        <p:spPr>
          <a:xfrm>
            <a:off x="9402915" y="912227"/>
            <a:ext cx="2146041" cy="5241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B346EB-6CE8-559E-80D3-A64BF29B1331}"/>
              </a:ext>
            </a:extLst>
          </p:cNvPr>
          <p:cNvSpPr/>
          <p:nvPr/>
        </p:nvSpPr>
        <p:spPr>
          <a:xfrm>
            <a:off x="507731" y="919019"/>
            <a:ext cx="2146041" cy="5268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85DBD4-463A-C633-F7F0-286C22A4E4B3}"/>
              </a:ext>
            </a:extLst>
          </p:cNvPr>
          <p:cNvSpPr/>
          <p:nvPr/>
        </p:nvSpPr>
        <p:spPr>
          <a:xfrm>
            <a:off x="2731527" y="919019"/>
            <a:ext cx="2146041" cy="5268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9C9DAF-3ED0-50C7-B670-945484647EC4}"/>
              </a:ext>
            </a:extLst>
          </p:cNvPr>
          <p:cNvSpPr/>
          <p:nvPr/>
        </p:nvSpPr>
        <p:spPr>
          <a:xfrm>
            <a:off x="7179119" y="912227"/>
            <a:ext cx="2146041" cy="5275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E812B4-5812-A108-5839-09436EC118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i.MX Portfolio – Features &amp; Scalability - </a:t>
            </a:r>
            <a:r>
              <a:rPr lang="en-US" altLang="zh-CN" sz="2400">
                <a:solidFill>
                  <a:srgbClr val="FF0000"/>
                </a:solidFill>
              </a:rPr>
              <a:t>Confidential</a:t>
            </a:r>
            <a:r>
              <a:rPr lang="zh-CN" altLang="en-US" sz="2400">
                <a:solidFill>
                  <a:srgbClr val="FF0000"/>
                </a:solidFill>
              </a:rPr>
              <a:t> </a:t>
            </a:r>
            <a:r>
              <a:rPr lang="en-US" altLang="zh-CN" sz="2400">
                <a:solidFill>
                  <a:srgbClr val="FF0000"/>
                </a:solidFill>
              </a:rPr>
              <a:t>(NDA</a:t>
            </a:r>
            <a:r>
              <a:rPr lang="zh-CN" altLang="en-US" sz="2400">
                <a:solidFill>
                  <a:srgbClr val="FF0000"/>
                </a:solidFill>
              </a:rPr>
              <a:t> </a:t>
            </a:r>
            <a:r>
              <a:rPr lang="en-US" altLang="zh-CN" sz="2400">
                <a:solidFill>
                  <a:srgbClr val="FF0000"/>
                </a:solidFill>
              </a:rPr>
              <a:t>Required)</a:t>
            </a:r>
            <a:r>
              <a:rPr lang="en-US"/>
              <a:t>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D6880-6846-34A2-0DB9-5AB266836ECF}"/>
              </a:ext>
            </a:extLst>
          </p:cNvPr>
          <p:cNvCxnSpPr>
            <a:cxnSpLocks/>
          </p:cNvCxnSpPr>
          <p:nvPr/>
        </p:nvCxnSpPr>
        <p:spPr>
          <a:xfrm flipV="1">
            <a:off x="507731" y="6153426"/>
            <a:ext cx="11160151" cy="3455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E67336B-CB1D-F1FF-F8A8-9800A528F852}"/>
              </a:ext>
            </a:extLst>
          </p:cNvPr>
          <p:cNvCxnSpPr>
            <a:cxnSpLocks/>
          </p:cNvCxnSpPr>
          <p:nvPr/>
        </p:nvCxnSpPr>
        <p:spPr>
          <a:xfrm flipH="1" flipV="1">
            <a:off x="507731" y="813543"/>
            <a:ext cx="16692" cy="537443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EEE0185-203E-85A3-1CA9-9AB70FB6ECC4}"/>
              </a:ext>
            </a:extLst>
          </p:cNvPr>
          <p:cNvSpPr txBox="1"/>
          <p:nvPr/>
        </p:nvSpPr>
        <p:spPr>
          <a:xfrm>
            <a:off x="1410832" y="6248206"/>
            <a:ext cx="3398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Low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1FCA81-384B-51F7-236D-44FF0757D3AD}"/>
              </a:ext>
            </a:extLst>
          </p:cNvPr>
          <p:cNvSpPr txBox="1"/>
          <p:nvPr/>
        </p:nvSpPr>
        <p:spPr>
          <a:xfrm>
            <a:off x="3409406" y="6248206"/>
            <a:ext cx="7902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Low-mid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EA9142-A8A5-E5CB-2C1E-E09F6573E595}"/>
              </a:ext>
            </a:extLst>
          </p:cNvPr>
          <p:cNvSpPr txBox="1"/>
          <p:nvPr/>
        </p:nvSpPr>
        <p:spPr>
          <a:xfrm>
            <a:off x="5858424" y="6248206"/>
            <a:ext cx="3206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Mid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C3D9DE-6F1A-0CF0-BA87-605B3D689834}"/>
              </a:ext>
            </a:extLst>
          </p:cNvPr>
          <p:cNvSpPr txBox="1"/>
          <p:nvPr/>
        </p:nvSpPr>
        <p:spPr>
          <a:xfrm>
            <a:off x="7856998" y="6248206"/>
            <a:ext cx="81753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Mid-high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2193F7-F51B-D9B3-7FD9-A6CB29DD6CA0}"/>
              </a:ext>
            </a:extLst>
          </p:cNvPr>
          <p:cNvSpPr txBox="1"/>
          <p:nvPr/>
        </p:nvSpPr>
        <p:spPr>
          <a:xfrm>
            <a:off x="6384149" y="2345513"/>
            <a:ext cx="1659316" cy="63428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  <a:prstDash val="dashDot"/>
          </a:ln>
        </p:spPr>
        <p:txBody>
          <a:bodyPr wrap="none" lIns="91440" tIns="45720" rIns="9144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i.MX 8M Plus new variant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BA6FE8-2B73-89AA-CF65-126E58BF44D4}"/>
              </a:ext>
            </a:extLst>
          </p:cNvPr>
          <p:cNvSpPr txBox="1"/>
          <p:nvPr/>
        </p:nvSpPr>
        <p:spPr>
          <a:xfrm>
            <a:off x="6382216" y="2491777"/>
            <a:ext cx="1663181" cy="48958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2-4x A53, </a:t>
            </a:r>
            <a:r>
              <a:rPr lang="en-US" sz="900">
                <a:solidFill>
                  <a:srgbClr val="FFFFFF"/>
                </a:solidFill>
                <a:latin typeface="Arial"/>
                <a:cs typeface="Arial"/>
              </a:rPr>
              <a:t>M7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lang="en-US" sz="900">
                <a:solidFill>
                  <a:srgbClr val="FFFFFF"/>
                </a:solidFill>
                <a:latin typeface="Arial"/>
                <a:cs typeface="Arial"/>
              </a:rPr>
              <a:t>2x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900">
                <a:solidFill>
                  <a:srgbClr val="FFFFFF"/>
                </a:solidFill>
                <a:latin typeface="Arial"/>
                <a:cs typeface="Arial"/>
              </a:rPr>
              <a:t>GbE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2D and 3D GPU, </a:t>
            </a:r>
          </a:p>
          <a:p>
            <a:pPr algn="ctr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Camera/Display, VPU</a:t>
            </a:r>
            <a:r>
              <a:rPr lang="en-US" sz="1000">
                <a:solidFill>
                  <a:srgbClr val="FFFFFF"/>
                </a:solidFill>
                <a:latin typeface="Arial"/>
                <a:cs typeface="Arial"/>
              </a:rPr>
              <a:t>, NPU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DD8224B6-BDE9-9B9E-36A2-CFAD271AF183}"/>
              </a:ext>
            </a:extLst>
          </p:cNvPr>
          <p:cNvSpPr/>
          <p:nvPr/>
        </p:nvSpPr>
        <p:spPr>
          <a:xfrm>
            <a:off x="8043465" y="2491777"/>
            <a:ext cx="756339" cy="35804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F973D89-952F-EDD3-6C00-FFC5D532C681}"/>
              </a:ext>
            </a:extLst>
          </p:cNvPr>
          <p:cNvSpPr/>
          <p:nvPr/>
        </p:nvSpPr>
        <p:spPr>
          <a:xfrm>
            <a:off x="8650840" y="1930604"/>
            <a:ext cx="3327781" cy="407456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gradFill>
              <a:gsLst>
                <a:gs pos="0">
                  <a:schemeClr val="accent5"/>
                </a:gs>
                <a:gs pos="54000">
                  <a:schemeClr val="accent3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DengXian" panose="02010600030101010101" pitchFamily="2" charset="-122"/>
                <a:cs typeface="Calibri" panose="020F0502020204030204" pitchFamily="34" charset="0"/>
              </a:rPr>
              <a:t>New i.MX 8M Plus variant targets the Industrial segment with the following features: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oppins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DengXian" panose="02010600030101010101" pitchFamily="2" charset="-122"/>
                <a:cs typeface="Calibri" panose="020F0502020204030204" pitchFamily="34" charset="0"/>
              </a:rPr>
              <a:t>4x Cortex-A53, 2D and 3D GPUs, VPU, and NPU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DengXian" panose="02010600030101010101" pitchFamily="2" charset="-122"/>
                <a:cs typeface="Calibri" panose="020F0502020204030204" pitchFamily="34" charset="0"/>
              </a:rPr>
              <a:t>No ISP and HiFi-4 DSP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DengXian" panose="02010600030101010101" pitchFamily="2" charset="-122"/>
                <a:cs typeface="Calibri" panose="020F0502020204030204" pitchFamily="34" charset="0"/>
              </a:rPr>
              <a:t>High industrial reliability with DRAM inline ECC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Times New Roman" panose="02020603050405020304" pitchFamily="18" charset="0"/>
                <a:cs typeface="Calibri" panose="020F0502020204030204" pitchFamily="34" charset="0"/>
              </a:rPr>
              <a:t>Display Interfaces: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Times New Roman" panose="02020603050405020304" pitchFamily="18" charset="0"/>
                <a:cs typeface="Calibri" panose="020F0502020204030204" pitchFamily="34" charset="0"/>
              </a:rPr>
              <a:t>4-lane MIPI-DSI,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Times New Roman" panose="02020603050405020304" pitchFamily="18" charset="0"/>
                <a:cs typeface="Calibri" panose="020F0502020204030204" pitchFamily="34" charset="0"/>
              </a:rPr>
              <a:t>8-lane LVDS,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Times New Roman" panose="02020603050405020304" pitchFamily="18" charset="0"/>
                <a:cs typeface="Calibri" panose="020F0502020204030204" pitchFamily="34" charset="0"/>
              </a:rPr>
              <a:t>HDMI 2.0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oppins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+mn-ea"/>
                <a:cs typeface="Calibri" panose="020F0502020204030204" pitchFamily="34" charset="0"/>
              </a:rPr>
              <a:t>High Speed Interfaces: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oppins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DengXian" panose="02010600030101010101" pitchFamily="2" charset="-122"/>
                <a:cs typeface="Calibri" panose="020F0502020204030204" pitchFamily="34" charset="0"/>
              </a:rPr>
              <a:t>2x Gigabit Ethernet (1x w/ TSN)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DengXian" panose="02010600030101010101" pitchFamily="2" charset="-122"/>
                <a:cs typeface="Calibri" panose="020F0502020204030204" pitchFamily="34" charset="0"/>
              </a:rPr>
              <a:t>2x USB 3.0/2.0 Dual-Role with PHY type C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DengXian" panose="02010600030101010101" pitchFamily="2" charset="-122"/>
                <a:cs typeface="Calibri" panose="020F0502020204030204" pitchFamily="34" charset="0"/>
              </a:rPr>
              <a:t>2x CAN/CAN-FD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DengXian" panose="02010600030101010101" pitchFamily="2" charset="-122"/>
                <a:cs typeface="Calibri" panose="020F0502020204030204" pitchFamily="34" charset="0"/>
              </a:rPr>
              <a:t>1x PCIe Gen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84BC83-558B-06A7-9827-FE3AC90CF6D9}"/>
              </a:ext>
            </a:extLst>
          </p:cNvPr>
          <p:cNvSpPr txBox="1"/>
          <p:nvPr/>
        </p:nvSpPr>
        <p:spPr>
          <a:xfrm>
            <a:off x="11521409" y="6219926"/>
            <a:ext cx="144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$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6BAB507-F690-8CC5-FBF7-408996CC78F1}"/>
              </a:ext>
            </a:extLst>
          </p:cNvPr>
          <p:cNvSpPr txBox="1"/>
          <p:nvPr/>
        </p:nvSpPr>
        <p:spPr>
          <a:xfrm rot="16200000">
            <a:off x="-402458" y="1520727"/>
            <a:ext cx="149399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Performance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AD2E38C-CA09-E379-FD2C-E99D0E9F7EB1}"/>
              </a:ext>
            </a:extLst>
          </p:cNvPr>
          <p:cNvSpPr txBox="1"/>
          <p:nvPr/>
        </p:nvSpPr>
        <p:spPr>
          <a:xfrm>
            <a:off x="10272353" y="6210093"/>
            <a:ext cx="40716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High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A85E3FA-080E-FB4E-E20B-8C9FA949F87C}"/>
              </a:ext>
            </a:extLst>
          </p:cNvPr>
          <p:cNvSpPr txBox="1"/>
          <p:nvPr/>
        </p:nvSpPr>
        <p:spPr>
          <a:xfrm>
            <a:off x="2364700" y="3231375"/>
            <a:ext cx="1563961" cy="473762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2xA55, M33, 2xEth (1x TSN),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2x CAN-FD, 2D: PXP,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Display/Camera, NPU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9906BC-BA5A-5E95-44B6-85EBAB8E7E0F}"/>
              </a:ext>
            </a:extLst>
          </p:cNvPr>
          <p:cNvSpPr txBox="1"/>
          <p:nvPr/>
        </p:nvSpPr>
        <p:spPr>
          <a:xfrm>
            <a:off x="5105949" y="3495756"/>
            <a:ext cx="1431689" cy="216164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1-4x A53, M4,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1x Eth,</a:t>
            </a: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2D and 3D GPU,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Camera/Display, VPU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3E04EF1-A223-9995-A6C3-EDBD97DE22AE}"/>
              </a:ext>
            </a:extLst>
          </p:cNvPr>
          <p:cNvSpPr txBox="1"/>
          <p:nvPr/>
        </p:nvSpPr>
        <p:spPr>
          <a:xfrm>
            <a:off x="3684309" y="4041311"/>
            <a:ext cx="1823676" cy="273804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1-4x A53, M7, 1x Eth,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GPU, Camera/Display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1C2E065-DC6C-D80A-6328-5E264099B5E3}"/>
              </a:ext>
            </a:extLst>
          </p:cNvPr>
          <p:cNvSpPr txBox="1"/>
          <p:nvPr/>
        </p:nvSpPr>
        <p:spPr>
          <a:xfrm>
            <a:off x="1018129" y="5807797"/>
            <a:ext cx="1710918" cy="307386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1xA55, 2xEth (1x TSN), 2x CAN-FD,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24-bit RBG Display/8-bit YUV/RGB Camera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EBD9A11-11BE-F181-B7B2-8D9C8856D321}"/>
              </a:ext>
            </a:extLst>
          </p:cNvPr>
          <p:cNvSpPr txBox="1"/>
          <p:nvPr/>
        </p:nvSpPr>
        <p:spPr>
          <a:xfrm>
            <a:off x="2549341" y="5427740"/>
            <a:ext cx="1413090" cy="343243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2xA35, M33, 1xEth, 1x CAN-FD,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2D and 3D GPU, Display/Camera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5B52217-0784-D9D8-F0AD-9A7C3689203D}"/>
              </a:ext>
            </a:extLst>
          </p:cNvPr>
          <p:cNvSpPr txBox="1"/>
          <p:nvPr/>
        </p:nvSpPr>
        <p:spPr>
          <a:xfrm>
            <a:off x="9907434" y="691809"/>
            <a:ext cx="22426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6x, A55, M7, 3xEth (2x w/TSN), 5x CAN-FD, 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2x PCIe3, 3D GPU,  VPU, Display/Camera, 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NXP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eIQ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 Neutron NPU, NXP ISP with RGB-IR support​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03CC1DE-43F7-79DB-A6FC-AC317389289A}"/>
              </a:ext>
            </a:extLst>
          </p:cNvPr>
          <p:cNvSpPr txBox="1"/>
          <p:nvPr/>
        </p:nvSpPr>
        <p:spPr>
          <a:xfrm>
            <a:off x="6480599" y="974481"/>
            <a:ext cx="1919516" cy="538599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2-4x A53, M7, 2x Eth (1x TSN), 2x CAN-FD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2D and 3D GPU,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VPU, Camera/Display, NPU, ISP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4BD78DD-5670-527F-9D6E-530C8A492F74}"/>
              </a:ext>
            </a:extLst>
          </p:cNvPr>
          <p:cNvGrpSpPr/>
          <p:nvPr/>
        </p:nvGrpSpPr>
        <p:grpSpPr>
          <a:xfrm>
            <a:off x="1089348" y="4978400"/>
            <a:ext cx="906796" cy="808791"/>
            <a:chOff x="1158964" y="4831544"/>
            <a:chExt cx="952340" cy="955647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BD962DF-4918-13D0-35AB-DC6B360BD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964" y="4831544"/>
              <a:ext cx="952340" cy="955647"/>
            </a:xfrm>
            <a:prstGeom prst="rect">
              <a:avLst/>
            </a:prstGeom>
          </p:spPr>
        </p:pic>
        <p:sp>
          <p:nvSpPr>
            <p:cNvPr id="92" name="TextBox 1">
              <a:extLst>
                <a:ext uri="{FF2B5EF4-FFF2-40B4-BE49-F238E27FC236}">
                  <a16:creationId xmlns:a16="http://schemas.microsoft.com/office/drawing/2014/main" id="{F03CADDD-1F5C-0179-0D0D-4295D98C5A50}"/>
                </a:ext>
              </a:extLst>
            </p:cNvPr>
            <p:cNvSpPr txBox="1"/>
            <p:nvPr/>
          </p:nvSpPr>
          <p:spPr>
            <a:xfrm>
              <a:off x="1216604" y="4935411"/>
              <a:ext cx="83706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i.MX 91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89D2BE6-1DBC-998B-20F5-AAC92B257947}"/>
              </a:ext>
            </a:extLst>
          </p:cNvPr>
          <p:cNvGrpSpPr/>
          <p:nvPr/>
        </p:nvGrpSpPr>
        <p:grpSpPr>
          <a:xfrm>
            <a:off x="2733323" y="4586782"/>
            <a:ext cx="906796" cy="808791"/>
            <a:chOff x="1158964" y="4831544"/>
            <a:chExt cx="952340" cy="955647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7B1EE5A9-BD00-0DEF-0196-6A8A04CCE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964" y="4831544"/>
              <a:ext cx="952340" cy="955647"/>
            </a:xfrm>
            <a:prstGeom prst="rect">
              <a:avLst/>
            </a:prstGeom>
          </p:spPr>
        </p:pic>
        <p:sp>
          <p:nvSpPr>
            <p:cNvPr id="108" name="TextBox 1">
              <a:extLst>
                <a:ext uri="{FF2B5EF4-FFF2-40B4-BE49-F238E27FC236}">
                  <a16:creationId xmlns:a16="http://schemas.microsoft.com/office/drawing/2014/main" id="{56893565-8842-B318-3B17-741015AC2FE8}"/>
                </a:ext>
              </a:extLst>
            </p:cNvPr>
            <p:cNvSpPr txBox="1"/>
            <p:nvPr/>
          </p:nvSpPr>
          <p:spPr>
            <a:xfrm>
              <a:off x="1216604" y="4934035"/>
              <a:ext cx="837060" cy="2181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i.MX 8ULP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8092325-E7BD-5490-507D-779A35A6C274}"/>
              </a:ext>
            </a:extLst>
          </p:cNvPr>
          <p:cNvGrpSpPr/>
          <p:nvPr/>
        </p:nvGrpSpPr>
        <p:grpSpPr>
          <a:xfrm>
            <a:off x="2740188" y="3717761"/>
            <a:ext cx="906796" cy="808791"/>
            <a:chOff x="1158964" y="4831544"/>
            <a:chExt cx="952340" cy="955647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BE5B111-4444-3ADC-9B2B-021A84FE6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964" y="4831544"/>
              <a:ext cx="952340" cy="955647"/>
            </a:xfrm>
            <a:prstGeom prst="rect">
              <a:avLst/>
            </a:prstGeom>
          </p:spPr>
        </p:pic>
        <p:sp>
          <p:nvSpPr>
            <p:cNvPr id="111" name="TextBox 1">
              <a:extLst>
                <a:ext uri="{FF2B5EF4-FFF2-40B4-BE49-F238E27FC236}">
                  <a16:creationId xmlns:a16="http://schemas.microsoft.com/office/drawing/2014/main" id="{4E7935F1-67EB-B326-5F98-7E1C0509CDBD}"/>
                </a:ext>
              </a:extLst>
            </p:cNvPr>
            <p:cNvSpPr txBox="1"/>
            <p:nvPr/>
          </p:nvSpPr>
          <p:spPr>
            <a:xfrm>
              <a:off x="1216604" y="4915852"/>
              <a:ext cx="837060" cy="25456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i.MX 93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5A242D3-45C0-F055-39F7-0066F9C24C45}"/>
              </a:ext>
            </a:extLst>
          </p:cNvPr>
          <p:cNvGrpSpPr/>
          <p:nvPr/>
        </p:nvGrpSpPr>
        <p:grpSpPr>
          <a:xfrm>
            <a:off x="4102243" y="3193284"/>
            <a:ext cx="906796" cy="808791"/>
            <a:chOff x="1158964" y="4831544"/>
            <a:chExt cx="952340" cy="955647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B0382651-D7AD-3244-796F-EA7AAD51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964" y="4831544"/>
              <a:ext cx="952340" cy="955647"/>
            </a:xfrm>
            <a:prstGeom prst="rect">
              <a:avLst/>
            </a:prstGeom>
          </p:spPr>
        </p:pic>
        <p:sp>
          <p:nvSpPr>
            <p:cNvPr id="114" name="TextBox 1">
              <a:extLst>
                <a:ext uri="{FF2B5EF4-FFF2-40B4-BE49-F238E27FC236}">
                  <a16:creationId xmlns:a16="http://schemas.microsoft.com/office/drawing/2014/main" id="{D8DA12C3-858A-EB9E-3AD4-8A606C5B1FED}"/>
                </a:ext>
              </a:extLst>
            </p:cNvPr>
            <p:cNvSpPr txBox="1"/>
            <p:nvPr/>
          </p:nvSpPr>
          <p:spPr>
            <a:xfrm>
              <a:off x="1216604" y="4934035"/>
              <a:ext cx="837060" cy="2181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i.MX 8MN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9B89D0-4119-C573-BB90-91F844C37A29}"/>
              </a:ext>
            </a:extLst>
          </p:cNvPr>
          <p:cNvGrpSpPr/>
          <p:nvPr/>
        </p:nvGrpSpPr>
        <p:grpSpPr>
          <a:xfrm>
            <a:off x="5340859" y="2662654"/>
            <a:ext cx="906796" cy="808791"/>
            <a:chOff x="1158964" y="4831544"/>
            <a:chExt cx="952340" cy="955647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F7642371-F5D6-706B-29CC-1D32C133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964" y="4831544"/>
              <a:ext cx="952340" cy="955647"/>
            </a:xfrm>
            <a:prstGeom prst="rect">
              <a:avLst/>
            </a:prstGeom>
          </p:spPr>
        </p:pic>
        <p:sp>
          <p:nvSpPr>
            <p:cNvPr id="117" name="TextBox 1">
              <a:extLst>
                <a:ext uri="{FF2B5EF4-FFF2-40B4-BE49-F238E27FC236}">
                  <a16:creationId xmlns:a16="http://schemas.microsoft.com/office/drawing/2014/main" id="{5D1C4FDE-A77B-0059-9161-2CAE716AB243}"/>
                </a:ext>
              </a:extLst>
            </p:cNvPr>
            <p:cNvSpPr txBox="1"/>
            <p:nvPr/>
          </p:nvSpPr>
          <p:spPr>
            <a:xfrm>
              <a:off x="1216604" y="4934035"/>
              <a:ext cx="837060" cy="2181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i.MX 8MM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4A23CB5-BA3E-9639-6D05-FEEAF2C1EE24}"/>
              </a:ext>
            </a:extLst>
          </p:cNvPr>
          <p:cNvGrpSpPr/>
          <p:nvPr/>
        </p:nvGrpSpPr>
        <p:grpSpPr>
          <a:xfrm>
            <a:off x="7440357" y="1462592"/>
            <a:ext cx="906796" cy="808791"/>
            <a:chOff x="1158964" y="4831544"/>
            <a:chExt cx="952340" cy="955647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F85178B9-08FF-98B1-0835-C22F8102C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964" y="4831544"/>
              <a:ext cx="952340" cy="955647"/>
            </a:xfrm>
            <a:prstGeom prst="rect">
              <a:avLst/>
            </a:prstGeom>
          </p:spPr>
        </p:pic>
        <p:sp>
          <p:nvSpPr>
            <p:cNvPr id="120" name="TextBox 1">
              <a:extLst>
                <a:ext uri="{FF2B5EF4-FFF2-40B4-BE49-F238E27FC236}">
                  <a16:creationId xmlns:a16="http://schemas.microsoft.com/office/drawing/2014/main" id="{21734D38-21A4-E27F-AAAD-3F6F02756264}"/>
                </a:ext>
              </a:extLst>
            </p:cNvPr>
            <p:cNvSpPr txBox="1"/>
            <p:nvPr/>
          </p:nvSpPr>
          <p:spPr>
            <a:xfrm>
              <a:off x="1216604" y="4934035"/>
              <a:ext cx="837060" cy="2181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i.MX 8MP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E0C6A11-166D-E31C-194D-1918B49981F0}"/>
              </a:ext>
            </a:extLst>
          </p:cNvPr>
          <p:cNvGrpSpPr/>
          <p:nvPr/>
        </p:nvGrpSpPr>
        <p:grpSpPr>
          <a:xfrm>
            <a:off x="9086595" y="919018"/>
            <a:ext cx="906796" cy="808791"/>
            <a:chOff x="1158964" y="4831544"/>
            <a:chExt cx="952340" cy="955647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E4DA9D4D-F53B-2641-9A21-5317D7C55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964" y="4831544"/>
              <a:ext cx="952340" cy="955647"/>
            </a:xfrm>
            <a:prstGeom prst="rect">
              <a:avLst/>
            </a:prstGeom>
          </p:spPr>
        </p:pic>
        <p:sp>
          <p:nvSpPr>
            <p:cNvPr id="123" name="TextBox 1">
              <a:extLst>
                <a:ext uri="{FF2B5EF4-FFF2-40B4-BE49-F238E27FC236}">
                  <a16:creationId xmlns:a16="http://schemas.microsoft.com/office/drawing/2014/main" id="{F1195AC5-59FB-67CC-B12C-8EF599A3BBC4}"/>
                </a:ext>
              </a:extLst>
            </p:cNvPr>
            <p:cNvSpPr txBox="1"/>
            <p:nvPr/>
          </p:nvSpPr>
          <p:spPr>
            <a:xfrm>
              <a:off x="1216604" y="4915852"/>
              <a:ext cx="837060" cy="25456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Poppi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i.MX 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021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FC480-3AE2-AE19-D354-106732AE7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" y="196226"/>
            <a:ext cx="11432485" cy="677732"/>
          </a:xfrm>
        </p:spPr>
        <p:txBody>
          <a:bodyPr/>
          <a:lstStyle/>
          <a:p>
            <a:r>
              <a:rPr lang="en-US"/>
              <a:t>i.MX 8M Plus New Variants</a:t>
            </a: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18E47683-61AE-EAEA-18F9-F1376F370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433081"/>
              </p:ext>
            </p:extLst>
          </p:nvPr>
        </p:nvGraphicFramePr>
        <p:xfrm>
          <a:off x="303649" y="633405"/>
          <a:ext cx="11530085" cy="602836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464488">
                  <a:extLst>
                    <a:ext uri="{9D8B030D-6E8A-4147-A177-3AD203B41FA5}">
                      <a16:colId xmlns:a16="http://schemas.microsoft.com/office/drawing/2014/main" val="3584752886"/>
                    </a:ext>
                  </a:extLst>
                </a:gridCol>
                <a:gridCol w="1226995">
                  <a:extLst>
                    <a:ext uri="{9D8B030D-6E8A-4147-A177-3AD203B41FA5}">
                      <a16:colId xmlns:a16="http://schemas.microsoft.com/office/drawing/2014/main" val="4112112836"/>
                    </a:ext>
                  </a:extLst>
                </a:gridCol>
                <a:gridCol w="1228640">
                  <a:extLst>
                    <a:ext uri="{9D8B030D-6E8A-4147-A177-3AD203B41FA5}">
                      <a16:colId xmlns:a16="http://schemas.microsoft.com/office/drawing/2014/main" val="1270112727"/>
                    </a:ext>
                  </a:extLst>
                </a:gridCol>
                <a:gridCol w="984810">
                  <a:extLst>
                    <a:ext uri="{9D8B030D-6E8A-4147-A177-3AD203B41FA5}">
                      <a16:colId xmlns:a16="http://schemas.microsoft.com/office/drawing/2014/main" val="3669661430"/>
                    </a:ext>
                  </a:extLst>
                </a:gridCol>
                <a:gridCol w="754764">
                  <a:extLst>
                    <a:ext uri="{9D8B030D-6E8A-4147-A177-3AD203B41FA5}">
                      <a16:colId xmlns:a16="http://schemas.microsoft.com/office/drawing/2014/main" val="274705012"/>
                    </a:ext>
                  </a:extLst>
                </a:gridCol>
                <a:gridCol w="754764">
                  <a:extLst>
                    <a:ext uri="{9D8B030D-6E8A-4147-A177-3AD203B41FA5}">
                      <a16:colId xmlns:a16="http://schemas.microsoft.com/office/drawing/2014/main" val="282922669"/>
                    </a:ext>
                  </a:extLst>
                </a:gridCol>
                <a:gridCol w="1844979">
                  <a:extLst>
                    <a:ext uri="{9D8B030D-6E8A-4147-A177-3AD203B41FA5}">
                      <a16:colId xmlns:a16="http://schemas.microsoft.com/office/drawing/2014/main" val="4106375353"/>
                    </a:ext>
                  </a:extLst>
                </a:gridCol>
                <a:gridCol w="754764">
                  <a:extLst>
                    <a:ext uri="{9D8B030D-6E8A-4147-A177-3AD203B41FA5}">
                      <a16:colId xmlns:a16="http://schemas.microsoft.com/office/drawing/2014/main" val="3292361747"/>
                    </a:ext>
                  </a:extLst>
                </a:gridCol>
                <a:gridCol w="838627">
                  <a:extLst>
                    <a:ext uri="{9D8B030D-6E8A-4147-A177-3AD203B41FA5}">
                      <a16:colId xmlns:a16="http://schemas.microsoft.com/office/drawing/2014/main" val="4212411472"/>
                    </a:ext>
                  </a:extLst>
                </a:gridCol>
                <a:gridCol w="838627">
                  <a:extLst>
                    <a:ext uri="{9D8B030D-6E8A-4147-A177-3AD203B41FA5}">
                      <a16:colId xmlns:a16="http://schemas.microsoft.com/office/drawing/2014/main" val="1245787155"/>
                    </a:ext>
                  </a:extLst>
                </a:gridCol>
                <a:gridCol w="838627">
                  <a:extLst>
                    <a:ext uri="{9D8B030D-6E8A-4147-A177-3AD203B41FA5}">
                      <a16:colId xmlns:a16="http://schemas.microsoft.com/office/drawing/2014/main" val="1244118583"/>
                    </a:ext>
                  </a:extLst>
                </a:gridCol>
              </a:tblGrid>
              <a:tr h="541810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Part Number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Sub Family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Application Requirements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Arm CPU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NPU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ISP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Video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HiFi4 DSP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Temp</a:t>
                      </a:r>
                    </a:p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(C)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CAN-FD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Family Common Features</a:t>
                      </a:r>
                      <a:endParaRPr lang="en-US" sz="10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178903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r>
                        <a:rPr lang="en-US" sz="800" b="1"/>
                        <a:t>MIMX8ML8DVNLZAB</a:t>
                      </a:r>
                      <a:endParaRPr lang="en-US" sz="800" b="1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i.MX 8M Plus Quad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Machine Learning, Vision &amp; Video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4x Cortex-A53</a:t>
                      </a:r>
                    </a:p>
                    <a:p>
                      <a:pPr algn="ctr"/>
                      <a:r>
                        <a:rPr lang="en-US" sz="800" b="0"/>
                        <a:t>Up to 1.8GHz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2.3 TOPS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12MP resolution</a:t>
                      </a:r>
                    </a:p>
                    <a:p>
                      <a:pPr algn="ctr"/>
                      <a:r>
                        <a:rPr lang="en-US" sz="800" b="0"/>
                        <a:t>Up to 375MP/s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Decode: 1080p60 (h.265/4, VP8/9)</a:t>
                      </a:r>
                    </a:p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Encode: 1080p60 (h.265/4)</a:t>
                      </a:r>
                      <a:endParaRPr kumimoji="0" lang="en-US" altLang="ja-JP" sz="80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YES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0 - 95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1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Cortex-M7 @800MHz</a:t>
                      </a:r>
                    </a:p>
                    <a:p>
                      <a:pPr algn="ctr"/>
                      <a:endParaRPr lang="en-US" sz="800" b="1"/>
                    </a:p>
                    <a:p>
                      <a:pPr algn="ctr"/>
                      <a:r>
                        <a:rPr lang="en-US" sz="800" b="1"/>
                        <a:t>GPU</a:t>
                      </a:r>
                    </a:p>
                    <a:p>
                      <a:pPr algn="ctr"/>
                      <a:r>
                        <a:rPr lang="en-US" sz="800" b="0" err="1"/>
                        <a:t>OpenVG</a:t>
                      </a:r>
                      <a:r>
                        <a:rPr lang="en-US" sz="800" b="0"/>
                        <a:t> 1.1, G2D, </a:t>
                      </a:r>
                    </a:p>
                    <a:p>
                      <a:pPr algn="ctr"/>
                      <a:r>
                        <a:rPr lang="en-US" sz="800" b="0"/>
                        <a:t>OpenGL ES3.1</a:t>
                      </a:r>
                    </a:p>
                    <a:p>
                      <a:pPr algn="ctr"/>
                      <a:r>
                        <a:rPr lang="en-US" sz="800" b="0"/>
                        <a:t>Vulkan, OpenCL 1.2 FP</a:t>
                      </a:r>
                    </a:p>
                    <a:p>
                      <a:pPr algn="ctr"/>
                      <a:endParaRPr lang="en-US" sz="800" b="0"/>
                    </a:p>
                    <a:p>
                      <a:pPr algn="ctr"/>
                      <a:r>
                        <a:rPr lang="en-US" sz="800" b="1"/>
                        <a:t>Display/Camera</a:t>
                      </a:r>
                    </a:p>
                    <a:p>
                      <a:pPr algn="ctr"/>
                      <a:r>
                        <a:rPr lang="en-US" sz="800" b="0"/>
                        <a:t>HDMI Tx, LVDS, MIPI-DSI</a:t>
                      </a:r>
                    </a:p>
                    <a:p>
                      <a:pPr algn="ctr"/>
                      <a:r>
                        <a:rPr lang="en-US" sz="800" b="0"/>
                        <a:t>2X MIPI-CSI</a:t>
                      </a:r>
                    </a:p>
                    <a:p>
                      <a:pPr algn="ctr"/>
                      <a:endParaRPr lang="en-US" sz="800" b="0"/>
                    </a:p>
                    <a:p>
                      <a:pPr algn="ctr"/>
                      <a:r>
                        <a:rPr lang="en-US" sz="800" b="1"/>
                        <a:t>Connectivity</a:t>
                      </a:r>
                    </a:p>
                    <a:p>
                      <a:pPr algn="ctr"/>
                      <a:r>
                        <a:rPr lang="en-US" sz="800" b="0"/>
                        <a:t>2x USB 3.0, PCIe Gen3</a:t>
                      </a:r>
                    </a:p>
                    <a:p>
                      <a:pPr algn="ctr"/>
                      <a:r>
                        <a:rPr lang="en-US" sz="800" b="0"/>
                        <a:t>2x Gb Ethernet (1x TSN)</a:t>
                      </a:r>
                    </a:p>
                    <a:p>
                      <a:pPr algn="ctr"/>
                      <a:r>
                        <a:rPr lang="en-US" sz="800" b="0"/>
                        <a:t>3x SDIO</a:t>
                      </a:r>
                    </a:p>
                    <a:p>
                      <a:pPr algn="ctr"/>
                      <a:endParaRPr lang="en-US" sz="800" b="0"/>
                    </a:p>
                    <a:p>
                      <a:pPr algn="ctr"/>
                      <a:r>
                        <a:rPr lang="en-US" sz="800" b="1"/>
                        <a:t>Audio</a:t>
                      </a:r>
                    </a:p>
                    <a:p>
                      <a:pPr algn="ctr"/>
                      <a:r>
                        <a:rPr lang="en-US" sz="800" b="0"/>
                        <a:t>18x I2S TDM (32b@768KHz)</a:t>
                      </a:r>
                    </a:p>
                    <a:p>
                      <a:pPr algn="ctr"/>
                      <a:r>
                        <a:rPr lang="en-US" sz="800" b="0"/>
                        <a:t>S/PDIF Rx &amp; Tx, </a:t>
                      </a:r>
                      <a:r>
                        <a:rPr lang="en-US" sz="800" b="0" err="1"/>
                        <a:t>eARC</a:t>
                      </a:r>
                      <a:endParaRPr lang="en-US" sz="800" b="0"/>
                    </a:p>
                    <a:p>
                      <a:pPr algn="ctr"/>
                      <a:r>
                        <a:rPr lang="en-US" sz="800" b="0"/>
                        <a:t>ASRC, 8ch PDM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58234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r>
                        <a:rPr lang="en-US" sz="800" b="1"/>
                        <a:t>MIMX8ML8CVNKZAB</a:t>
                      </a:r>
                    </a:p>
                    <a:p>
                      <a:endParaRPr lang="en-US" sz="800" b="1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i.MX 8M Plus Quad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4x Cortex-A53</a:t>
                      </a:r>
                    </a:p>
                    <a:p>
                      <a:pPr algn="ctr"/>
                      <a:r>
                        <a:rPr lang="en-US" sz="800" b="0"/>
                        <a:t>Up to 1.6GHz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-40 - 105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CAN-FD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086381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MIMX8ML6DVNLZAB</a:t>
                      </a:r>
                    </a:p>
                    <a:p>
                      <a:endParaRPr lang="en-US" sz="800" b="1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i.MX 8M Plus Quad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Vision &amp;Video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4x Cortex-A53</a:t>
                      </a:r>
                    </a:p>
                    <a:p>
                      <a:pPr algn="ctr"/>
                      <a:r>
                        <a:rPr lang="en-US" sz="800" b="0"/>
                        <a:t>Up to 1.8GHz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_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12MP resolution</a:t>
                      </a:r>
                    </a:p>
                    <a:p>
                      <a:pPr algn="ctr"/>
                      <a:r>
                        <a:rPr lang="en-US" sz="800" b="0"/>
                        <a:t>Up to 375MP/s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Decode: 1080p60 (h.265/4, VP8/9)</a:t>
                      </a:r>
                    </a:p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Encode: 1080p60 (h.265/4)</a:t>
                      </a:r>
                      <a:endParaRPr kumimoji="0" lang="en-US" altLang="ja-JP" sz="80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_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0 - 95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292675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MIMX8ML6CVNKZAB</a:t>
                      </a:r>
                    </a:p>
                    <a:p>
                      <a:endParaRPr lang="en-US" sz="800" b="1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i.MX 8M Plus Quad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4x Cortex-A53</a:t>
                      </a:r>
                    </a:p>
                    <a:p>
                      <a:pPr algn="ctr"/>
                      <a:r>
                        <a:rPr lang="en-US" sz="800" b="0"/>
                        <a:t>Up to 1.6GHz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-40 - 105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CAN-FD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79197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r>
                        <a:rPr lang="en-US" sz="800" b="1"/>
                        <a:t>MIMX8ML5DVNLZAB</a:t>
                      </a:r>
                      <a:endParaRPr lang="en-US" sz="800" b="1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i.MX 8M Plus Quad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Machine Learning &amp; Video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</a:t>
                      </a:r>
                      <a:r>
                        <a:rPr lang="en-US" sz="800" b="0"/>
                        <a:t> Cortex-A53</a:t>
                      </a:r>
                    </a:p>
                    <a:p>
                      <a:pPr algn="ctr"/>
                      <a:r>
                        <a:rPr lang="en-US" sz="800" b="0"/>
                        <a:t>Up to 1.8GHz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2.3 TOPS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Decode: 1080p60 (h.265/4, VP8/9)</a:t>
                      </a:r>
                    </a:p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Encode: 1080p60 (h.265/4)</a:t>
                      </a:r>
                      <a:endParaRPr kumimoji="0" lang="en-US" altLang="ja-JP" sz="80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0 - 95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565329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r>
                        <a:rPr lang="en-US" sz="800" b="1"/>
                        <a:t>MIMX8ML5CVNKZAB</a:t>
                      </a:r>
                      <a:endParaRPr lang="en-US" sz="800" b="1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i.MX 8M Plus Quad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Machine Learning &amp; Video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</a:t>
                      </a:r>
                      <a:r>
                        <a:rPr lang="en-US" sz="800" b="0"/>
                        <a:t> Cortex-A53</a:t>
                      </a:r>
                    </a:p>
                    <a:p>
                      <a:pPr algn="ctr"/>
                      <a:r>
                        <a:rPr lang="en-US" sz="800" b="0"/>
                        <a:t>Up to 1.6GHz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2.3 TOPS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Decode: 1080p60 (h.265/4, VP8/9)</a:t>
                      </a:r>
                    </a:p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Encode: 1080p60 (h.265/4)</a:t>
                      </a:r>
                      <a:endParaRPr kumimoji="0" lang="en-US" altLang="ja-JP" sz="80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-40 - 105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CAN-FD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492249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MIMX8ML4DVNLZAB</a:t>
                      </a:r>
                    </a:p>
                    <a:p>
                      <a:endParaRPr lang="en-US" sz="800" b="1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i.MX 8M Plus </a:t>
                      </a:r>
                      <a:r>
                        <a:rPr lang="en-US" sz="800" b="0" err="1"/>
                        <a:t>QuadLite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Compute &amp; High-speed Industrial Interfaces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4x Cortex-A53</a:t>
                      </a:r>
                    </a:p>
                    <a:p>
                      <a:pPr algn="ctr"/>
                      <a:r>
                        <a:rPr lang="en-US" sz="800" b="0"/>
                        <a:t>Up to 1.8GHz</a:t>
                      </a:r>
                    </a:p>
                    <a:p>
                      <a:pPr algn="ctr"/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_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_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_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_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0 - 95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386582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MIMX8ML4CVNKZAB</a:t>
                      </a:r>
                    </a:p>
                    <a:p>
                      <a:endParaRPr lang="en-US" sz="800" b="1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i.MX 8M Plus </a:t>
                      </a:r>
                      <a:r>
                        <a:rPr lang="en-US" sz="800" b="0" err="1"/>
                        <a:t>QuadLite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4x Cortex-A53</a:t>
                      </a:r>
                    </a:p>
                    <a:p>
                      <a:pPr algn="ctr"/>
                      <a:r>
                        <a:rPr lang="en-US" sz="800" b="0"/>
                        <a:t>Up to 1.6GHz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-40 - 105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CAN-FD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821260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MIMX8ML3DVNLZAB</a:t>
                      </a:r>
                    </a:p>
                    <a:p>
                      <a:endParaRPr lang="en-US" sz="800" b="1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i.MX 8M Plus Dual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Machine Learning, Vision &amp; Video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Cortex-A53</a:t>
                      </a:r>
                    </a:p>
                    <a:p>
                      <a:pPr algn="ctr"/>
                      <a:r>
                        <a:rPr lang="en-US" sz="800" b="0"/>
                        <a:t>Up to 1.8GHz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2.3 TOPS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12MP resolution</a:t>
                      </a:r>
                    </a:p>
                    <a:p>
                      <a:pPr algn="ctr"/>
                      <a:r>
                        <a:rPr lang="en-US" sz="800" b="0"/>
                        <a:t>Up to 375MP/s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Decode: 1080p60 (h.265/4, VP8/9)</a:t>
                      </a:r>
                    </a:p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Encode: 1080p60 (h.265/4)</a:t>
                      </a:r>
                      <a:endParaRPr kumimoji="0" lang="en-US" altLang="ja-JP" sz="80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YES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0 - 95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256916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MIMX8ML3CVNKZAB</a:t>
                      </a:r>
                    </a:p>
                    <a:p>
                      <a:endParaRPr lang="en-US" sz="800" b="1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i.MX 8M Plus Dual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Cortex-A53</a:t>
                      </a:r>
                    </a:p>
                    <a:p>
                      <a:pPr algn="ctr"/>
                      <a:r>
                        <a:rPr lang="en-US" sz="800" b="0"/>
                        <a:t>Up to 1.6GHz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-40 - 105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CAN-FD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168269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r>
                        <a:rPr lang="en-US" sz="800" b="1"/>
                        <a:t>MIMX8ML2DVNLZAB</a:t>
                      </a:r>
                      <a:endParaRPr lang="en-US" sz="800" b="1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i.MX 8M Plus Dual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Machine Learning &amp; Video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2x</a:t>
                      </a:r>
                      <a:r>
                        <a:rPr lang="en-US" sz="800" b="0"/>
                        <a:t> Cortex-A53</a:t>
                      </a:r>
                    </a:p>
                    <a:p>
                      <a:pPr algn="ctr"/>
                      <a:r>
                        <a:rPr lang="en-US" sz="800" b="0"/>
                        <a:t>Up to 1.8GHz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2.3 TOPS</a:t>
                      </a:r>
                    </a:p>
                    <a:p>
                      <a:pPr algn="ctr"/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Decode: 1080p60 (h.265/4, VP8/9)</a:t>
                      </a:r>
                    </a:p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Encode: 1080p60 (h.265/4)</a:t>
                      </a:r>
                      <a:endParaRPr kumimoji="0" lang="en-US" altLang="ja-JP" sz="80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0 - 95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/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372377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r>
                        <a:rPr lang="en-US" sz="800" b="1"/>
                        <a:t>MIMX8ML2CVNKZAB</a:t>
                      </a:r>
                      <a:endParaRPr lang="en-US" sz="800" b="1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i.MX 8M Plus Dual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Machine Learning &amp; Video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2x</a:t>
                      </a:r>
                      <a:r>
                        <a:rPr lang="en-US" sz="800" b="0"/>
                        <a:t> Cortex-A53</a:t>
                      </a:r>
                    </a:p>
                    <a:p>
                      <a:pPr algn="ctr"/>
                      <a:r>
                        <a:rPr lang="en-US" sz="800" b="0"/>
                        <a:t>Up to 1.6GHz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2.3 TOPS</a:t>
                      </a:r>
                    </a:p>
                    <a:p>
                      <a:pPr algn="ctr"/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Decode: 1080p60 (h.265/4, VP8/9)</a:t>
                      </a:r>
                    </a:p>
                    <a:p>
                      <a:pPr marL="0" lvl="0" indent="-225425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ja-JP" sz="8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Encode: 1080p60 (h.265/4)</a:t>
                      </a:r>
                      <a:endParaRPr kumimoji="0" lang="en-US" altLang="ja-JP" sz="80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-40 - 105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2X CAN-FD</a:t>
                      </a:r>
                      <a:endParaRPr lang="en-US" sz="800" b="0"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74224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68DE1AD-6F6E-4BAE-4EAF-429F3EE8717F}"/>
              </a:ext>
            </a:extLst>
          </p:cNvPr>
          <p:cNvSpPr/>
          <p:nvPr/>
        </p:nvSpPr>
        <p:spPr>
          <a:xfrm>
            <a:off x="303829" y="5778047"/>
            <a:ext cx="10769682" cy="96490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9192F4-73AA-D7EC-D76A-D5A3166A93E8}"/>
              </a:ext>
            </a:extLst>
          </p:cNvPr>
          <p:cNvSpPr/>
          <p:nvPr/>
        </p:nvSpPr>
        <p:spPr>
          <a:xfrm>
            <a:off x="274893" y="2974285"/>
            <a:ext cx="10798617" cy="96964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71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C5F9A-628F-BEBC-05EA-7DB1B020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393551"/>
            <a:ext cx="11432485" cy="398032"/>
          </a:xfrm>
        </p:spPr>
        <p:txBody>
          <a:bodyPr/>
          <a:lstStyle/>
          <a:p>
            <a:r>
              <a:rPr lang="en-US"/>
              <a:t>Where to Hunt?</a:t>
            </a:r>
          </a:p>
        </p:txBody>
      </p:sp>
      <p:pic>
        <p:nvPicPr>
          <p:cNvPr id="35" name="Picture 34" descr="A machine in a factory&#10;&#10;Description automatically generated">
            <a:extLst>
              <a:ext uri="{FF2B5EF4-FFF2-40B4-BE49-F238E27FC236}">
                <a16:creationId xmlns:a16="http://schemas.microsoft.com/office/drawing/2014/main" id="{487AE6EC-7250-722E-95F0-587208482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735" y="376519"/>
            <a:ext cx="3688321" cy="2095288"/>
          </a:xfrm>
          <a:prstGeom prst="rect">
            <a:avLst/>
          </a:prstGeom>
        </p:spPr>
      </p:pic>
      <p:pic>
        <p:nvPicPr>
          <p:cNvPr id="37" name="Picture 36" descr="A person using a touch screen device&#10;&#10;Description automatically generated">
            <a:extLst>
              <a:ext uri="{FF2B5EF4-FFF2-40B4-BE49-F238E27FC236}">
                <a16:creationId xmlns:a16="http://schemas.microsoft.com/office/drawing/2014/main" id="{8FB5FB76-B55C-DD02-2A3E-9FD61FA87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734" y="2557440"/>
            <a:ext cx="3688321" cy="2095288"/>
          </a:xfrm>
          <a:prstGeom prst="rect">
            <a:avLst/>
          </a:prstGeom>
        </p:spPr>
      </p:pic>
      <p:pic>
        <p:nvPicPr>
          <p:cNvPr id="39" name="Picture 38" descr="A city street with cars and buildings&#10;&#10;Description automatically generated">
            <a:extLst>
              <a:ext uri="{FF2B5EF4-FFF2-40B4-BE49-F238E27FC236}">
                <a16:creationId xmlns:a16="http://schemas.microsoft.com/office/drawing/2014/main" id="{EEFB8563-2049-7728-3B4C-7A33F31C9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733" y="4738361"/>
            <a:ext cx="3688321" cy="20163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4B3EE7-0F1A-4FAE-D9C8-33BB5A7EFC93}"/>
              </a:ext>
            </a:extLst>
          </p:cNvPr>
          <p:cNvSpPr/>
          <p:nvPr/>
        </p:nvSpPr>
        <p:spPr>
          <a:xfrm>
            <a:off x="447675" y="990600"/>
            <a:ext cx="2571750" cy="2171700"/>
          </a:xfrm>
          <a:prstGeom prst="rect">
            <a:avLst/>
          </a:prstGeom>
          <a:gradFill>
            <a:gsLst>
              <a:gs pos="13000">
                <a:schemeClr val="accent2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  <a:gs pos="56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64008" bIns="64008" rtlCol="0" anchor="ctr" anchorCtr="0"/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Machine Learning &amp; Industrial Automation</a:t>
            </a:r>
          </a:p>
          <a:p>
            <a:pPr algn="ctr"/>
            <a:endParaRPr lang="en-US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2F847B-7477-610A-3EC7-5B175235B635}"/>
              </a:ext>
            </a:extLst>
          </p:cNvPr>
          <p:cNvSpPr/>
          <p:nvPr/>
        </p:nvSpPr>
        <p:spPr>
          <a:xfrm>
            <a:off x="3143249" y="990599"/>
            <a:ext cx="4895851" cy="21717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" panose="00000500000000000000" pitchFamily="2" charset="0"/>
              </a:rPr>
              <a:t>Machine Vision and Robot Controller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" panose="00000500000000000000" pitchFamily="2" charset="0"/>
              </a:rPr>
              <a:t>Industrial Computer, Gateways, HMI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" panose="00000500000000000000" pitchFamily="2" charset="0"/>
              </a:rPr>
              <a:t>Printers and Scanners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" panose="00000500000000000000" pitchFamily="2" charset="0"/>
              </a:rPr>
              <a:t>Machine Visual Inspection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" panose="00000500000000000000" pitchFamily="2" charset="0"/>
              </a:rPr>
              <a:t>Factory Automation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2BBEE3-2145-CEA7-0069-AECC39594D5A}"/>
              </a:ext>
            </a:extLst>
          </p:cNvPr>
          <p:cNvSpPr/>
          <p:nvPr/>
        </p:nvSpPr>
        <p:spPr>
          <a:xfrm>
            <a:off x="447675" y="3267074"/>
            <a:ext cx="2571750" cy="3400425"/>
          </a:xfrm>
          <a:prstGeom prst="rect">
            <a:avLst/>
          </a:prstGeom>
          <a:gradFill>
            <a:gsLst>
              <a:gs pos="13000">
                <a:schemeClr val="accent2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  <a:gs pos="56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64008" bIns="64008" rtlCol="0" anchor="ctr" anchorCtr="0"/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Smart Home,  Building &amp; City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25BE6B-C200-41C3-ADFC-CDFCD3A77E58}"/>
              </a:ext>
            </a:extLst>
          </p:cNvPr>
          <p:cNvSpPr/>
          <p:nvPr/>
        </p:nvSpPr>
        <p:spPr>
          <a:xfrm>
            <a:off x="3143249" y="3267074"/>
            <a:ext cx="4895851" cy="34004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 SemiBold" panose="00000700000000000000" pitchFamily="2" charset="0"/>
              </a:rPr>
              <a:t>Safety, Security and Surveillance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 SemiBold" panose="00000700000000000000" pitchFamily="2" charset="0"/>
              </a:rPr>
              <a:t>Fleet Analytics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 SemiBold" panose="00000700000000000000" pitchFamily="2" charset="0"/>
              </a:rPr>
              <a:t>Traffic Monitor and Flow Optimization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 SemiBold" panose="00000700000000000000" pitchFamily="2" charset="0"/>
              </a:rPr>
              <a:t>Vision Payment Systems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 SemiBold" panose="00000700000000000000" pitchFamily="2" charset="0"/>
              </a:rPr>
              <a:t>Targeted </a:t>
            </a:r>
            <a:r>
              <a:rPr lang="en-US" sz="1700">
                <a:solidFill>
                  <a:schemeClr val="tx1"/>
                </a:solidFill>
                <a:cs typeface="Poppins" panose="00000500000000000000" pitchFamily="2" charset="0"/>
              </a:rPr>
              <a:t>Advertisement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 SemiBold" panose="00000700000000000000" pitchFamily="2" charset="0"/>
              </a:rPr>
              <a:t>Service Drones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 SemiBold" panose="00000700000000000000" pitchFamily="2" charset="0"/>
              </a:rPr>
              <a:t>Alarm and AI Server Hubs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cs typeface="Poppins SemiBold" panose="00000700000000000000" pitchFamily="2" charset="0"/>
              </a:rPr>
              <a:t>Home Patient and Elderly Monitor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F4B570-304C-8895-BA3F-24AEBBE71E6F}"/>
              </a:ext>
            </a:extLst>
          </p:cNvPr>
          <p:cNvCxnSpPr/>
          <p:nvPr/>
        </p:nvCxnSpPr>
        <p:spPr>
          <a:xfrm>
            <a:off x="447675" y="990599"/>
            <a:ext cx="7591425" cy="0"/>
          </a:xfrm>
          <a:prstGeom prst="line">
            <a:avLst/>
          </a:prstGeom>
          <a:ln w="66675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6B31F7-2FBC-ACEB-59BC-E6F3949347DB}"/>
              </a:ext>
            </a:extLst>
          </p:cNvPr>
          <p:cNvCxnSpPr/>
          <p:nvPr/>
        </p:nvCxnSpPr>
        <p:spPr>
          <a:xfrm>
            <a:off x="447675" y="3162300"/>
            <a:ext cx="7591425" cy="0"/>
          </a:xfrm>
          <a:prstGeom prst="line">
            <a:avLst/>
          </a:prstGeom>
          <a:ln w="66675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068D20-4567-AE7F-6A5A-5265E189F3DD}"/>
              </a:ext>
            </a:extLst>
          </p:cNvPr>
          <p:cNvCxnSpPr/>
          <p:nvPr/>
        </p:nvCxnSpPr>
        <p:spPr>
          <a:xfrm>
            <a:off x="447675" y="6667499"/>
            <a:ext cx="7591425" cy="0"/>
          </a:xfrm>
          <a:prstGeom prst="line">
            <a:avLst/>
          </a:prstGeom>
          <a:ln w="66675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2F3B04-0074-A793-5411-7EF7A9BDB52B}"/>
              </a:ext>
            </a:extLst>
          </p:cNvPr>
          <p:cNvCxnSpPr/>
          <p:nvPr/>
        </p:nvCxnSpPr>
        <p:spPr>
          <a:xfrm>
            <a:off x="447675" y="3267074"/>
            <a:ext cx="7591425" cy="0"/>
          </a:xfrm>
          <a:prstGeom prst="line">
            <a:avLst/>
          </a:prstGeom>
          <a:ln w="66675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94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DD35084-3CE6-FD2A-3B81-809D333CF0B9}"/>
              </a:ext>
            </a:extLst>
          </p:cNvPr>
          <p:cNvSpPr txBox="1">
            <a:spLocks/>
          </p:cNvSpPr>
          <p:nvPr/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200" b="1" i="0" kern="1200" smtClean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i.MX 8M Plus New Variants Collaterals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CAEE1F-AF6D-5C58-1A8A-57A6C3FC9A08}"/>
              </a:ext>
            </a:extLst>
          </p:cNvPr>
          <p:cNvSpPr>
            <a:spLocks/>
          </p:cNvSpPr>
          <p:nvPr/>
        </p:nvSpPr>
        <p:spPr>
          <a:xfrm>
            <a:off x="475860" y="902348"/>
            <a:ext cx="11201789" cy="1926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Evaluation Kit and PMIC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8MPLUSLPD4-EVK</a:t>
            </a:r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8MPLUSLPD4-PEVK</a:t>
            </a:r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PMIC – </a:t>
            </a: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PCA9450CHN</a:t>
            </a: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BF41F4-3C06-2037-1BE9-6D49BFF5C48F}"/>
              </a:ext>
            </a:extLst>
          </p:cNvPr>
          <p:cNvSpPr/>
          <p:nvPr/>
        </p:nvSpPr>
        <p:spPr>
          <a:xfrm>
            <a:off x="494758" y="2828925"/>
            <a:ext cx="11201789" cy="1926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Samples: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Fully featured part numbers  - MIMX8ML8DVNLZAB/MIMX8ML8CVNKZAB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Order samples via nxp.com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Lead time are ~16 weeks (subject to change)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1F362-7ED9-DE65-ABA3-90BA967335F9}"/>
              </a:ext>
            </a:extLst>
          </p:cNvPr>
          <p:cNvSpPr/>
          <p:nvPr/>
        </p:nvSpPr>
        <p:spPr>
          <a:xfrm>
            <a:off x="475858" y="4755501"/>
            <a:ext cx="11201789" cy="1853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64008" rIns="91440" bIns="64008" numCol="2" rtlCol="0" anchor="t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Poppins SemiBold"/>
                <a:cs typeface="Poppins SemiBold"/>
              </a:rPr>
              <a:t>Software &amp; Documentation: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Poppins SemiBold"/>
              </a:rPr>
              <a:t>Device support included in Linux BSP releases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cs typeface="Poppins SemiBold"/>
              </a:rPr>
              <a:t>FreeRTOS</a:t>
            </a:r>
            <a:r>
              <a:rPr lang="en-US" dirty="0">
                <a:solidFill>
                  <a:schemeClr val="tx1"/>
                </a:solidFill>
                <a:cs typeface="Poppins SemiBold"/>
              </a:rPr>
              <a:t> – Available in Q4’24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Poppins SemiBold"/>
              </a:rPr>
              <a:t>Windows 10 IoT – Not supported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Poppin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Poppins"/>
              </a:rPr>
              <a:t>Updated datasheet available on nxp.com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BE3A2-FC26-EB61-4A17-1136D2C23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174" y="902348"/>
            <a:ext cx="2641885" cy="1926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A77DB-A6C2-AEC8-39F9-150FC0D2C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1863" y="902348"/>
            <a:ext cx="2945387" cy="19265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41A677-26D4-F89D-074F-07B88AF1CF8A}"/>
              </a:ext>
            </a:extLst>
          </p:cNvPr>
          <p:cNvSpPr txBox="1"/>
          <p:nvPr/>
        </p:nvSpPr>
        <p:spPr>
          <a:xfrm>
            <a:off x="7732615" y="625349"/>
            <a:ext cx="17584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accent6"/>
                </a:solidFill>
                <a:latin typeface="+mj-lt"/>
              </a:rPr>
              <a:t>Available Now!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0DD170-A687-ED65-FD39-5C41C4FDAAE0}"/>
              </a:ext>
            </a:extLst>
          </p:cNvPr>
          <p:cNvSpPr/>
          <p:nvPr/>
        </p:nvSpPr>
        <p:spPr>
          <a:xfrm>
            <a:off x="374359" y="902347"/>
            <a:ext cx="101499" cy="5706929"/>
          </a:xfrm>
          <a:prstGeom prst="rect">
            <a:avLst/>
          </a:prstGeom>
          <a:gradFill>
            <a:gsLst>
              <a:gs pos="13000">
                <a:schemeClr val="accent2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  <a:gs pos="56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64008" bIns="64008" rtlCol="0" anchor="ctr" anchorCtr="0"/>
          <a:lstStyle/>
          <a:p>
            <a:pPr algn="ctr">
              <a:lnSpc>
                <a:spcPct val="150000"/>
              </a:lnSpc>
            </a:pPr>
            <a:endParaRPr lang="en-US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9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46DBB-19BC-D30F-5B3F-D4F5E70282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813" y="304704"/>
            <a:ext cx="5045786" cy="332167"/>
          </a:xfrm>
        </p:spPr>
        <p:txBody>
          <a:bodyPr>
            <a:normAutofit fontScale="92500" lnSpcReduction="10000"/>
          </a:bodyPr>
          <a:lstStyle/>
          <a:p>
            <a:r>
              <a:rPr lang="en-US" sz="2400">
                <a:latin typeface="Poppins SemiBold"/>
                <a:cs typeface="Poppins SemiBold"/>
              </a:rPr>
              <a:t>Success Story</a:t>
            </a:r>
            <a:endParaRPr lang="en-US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978C6-D3CE-5725-AD17-C791EC3BF1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4813" y="692562"/>
            <a:ext cx="5045786" cy="256400"/>
          </a:xfrm>
        </p:spPr>
        <p:txBody>
          <a:bodyPr/>
          <a:lstStyle/>
          <a:p>
            <a:r>
              <a:rPr lang="en-US" sz="1400">
                <a:latin typeface="Poppins Light"/>
                <a:cs typeface="Poppins Light"/>
              </a:rPr>
              <a:t>i.MX 8M Plus</a:t>
            </a:r>
            <a:endParaRPr lang="en-US" sz="14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1369E5-E6DB-1E3B-17DC-F0CBA858E2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7276" y="3685988"/>
            <a:ext cx="5506947" cy="2867308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r>
              <a:rPr lang="en-US" b="1">
                <a:latin typeface="Poppins"/>
                <a:cs typeface="Poppins"/>
              </a:rPr>
              <a:t>Why have we won?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Need for defeatured, lower cost i.MX 8M Plus like performance. The MIMX8ML5CVNKZAB (NPU, GPU, VPU but no ISP and Hi-FI4) offered key features required by the customer  (performance + NPU) at a lower price point than the fully featured.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Specifications supported this win,</a:t>
            </a:r>
          </a:p>
          <a:p>
            <a:pPr marL="971550" lvl="1" indent="-285750"/>
            <a:r>
              <a:rPr lang="pt-BR"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4x Arm® Cortex®-A53 @ 1.6 GHz and </a:t>
            </a:r>
            <a:r>
              <a:rPr lang="en-US"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Arm Cortex-M7 @ 800MHz</a:t>
            </a:r>
          </a:p>
          <a:p>
            <a:pPr marL="971550" lvl="1" indent="-285750"/>
            <a:r>
              <a:rPr lang="en-US"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2.3 TOPs NPU</a:t>
            </a:r>
            <a:endParaRPr lang="nn-NO" sz="140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71550" lvl="1" indent="-285750"/>
            <a:r>
              <a:rPr lang="en-US"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Video Processing Unit</a:t>
            </a:r>
          </a:p>
          <a:p>
            <a:pPr marL="971550" lvl="1" indent="-285750"/>
            <a:r>
              <a:rPr lang="en-US"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Industrial Qualification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endParaRPr lang="en-US">
              <a:latin typeface="+mn-lt"/>
            </a:endParaRPr>
          </a:p>
          <a:p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EC11E55-CBE8-D8AE-5729-D3D231A48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29427"/>
              </p:ext>
            </p:extLst>
          </p:nvPr>
        </p:nvGraphicFramePr>
        <p:xfrm>
          <a:off x="404813" y="1004653"/>
          <a:ext cx="5509410" cy="249427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81480">
                  <a:extLst>
                    <a:ext uri="{9D8B030D-6E8A-4147-A177-3AD203B41FA5}">
                      <a16:colId xmlns:a16="http://schemas.microsoft.com/office/drawing/2014/main" val="1261670071"/>
                    </a:ext>
                  </a:extLst>
                </a:gridCol>
                <a:gridCol w="3827930">
                  <a:extLst>
                    <a:ext uri="{9D8B030D-6E8A-4147-A177-3AD203B41FA5}">
                      <a16:colId xmlns:a16="http://schemas.microsoft.com/office/drawing/2014/main" val="1849078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+mn-lt"/>
                        </a:rPr>
                        <a:t>Market</a:t>
                      </a:r>
                      <a:r>
                        <a:rPr lang="en-US" sz="1200">
                          <a:latin typeface="+mn-lt"/>
                        </a:rPr>
                        <a:t> </a:t>
                      </a: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Segment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Industrial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632288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kern="1200" baseline="0" noProof="0">
                          <a:solidFill>
                            <a:srgbClr val="000000"/>
                          </a:solidFill>
                          <a:latin typeface="Arial"/>
                        </a:rPr>
                        <a:t>Machine Vision /Inspection/Bar Code Scanner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4104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n-lt"/>
                        </a:rPr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South Asia Pacific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8770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n-lt"/>
                        </a:rPr>
                        <a:t>IIoT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kern="1200" baseline="0" noProof="0">
                          <a:solidFill>
                            <a:srgbClr val="000000"/>
                          </a:solidFill>
                          <a:latin typeface="Arial"/>
                        </a:rPr>
                        <a:t>MIMX8ML5CVNKZAB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844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n-lt"/>
                        </a:rPr>
                        <a:t>Competitor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kern="1200" baseline="0" noProof="0">
                          <a:solidFill>
                            <a:srgbClr val="000000"/>
                          </a:solidFill>
                          <a:latin typeface="Arial"/>
                        </a:rPr>
                        <a:t>TI, Novatek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989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n-lt"/>
                        </a:rPr>
                        <a:t>Attach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kern="1200" baseline="0" noProof="0">
                          <a:solidFill>
                            <a:srgbClr val="000000"/>
                          </a:solidFill>
                          <a:latin typeface="Arial"/>
                        </a:rPr>
                        <a:t>PCA9450CHN (PMIC), PTN5150HXMP, SE97BTP (IC USB HOST CTLR),547 (DDR Memory Module Temp Sensor with Integrated SPD).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008586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E196F45-8298-67C3-0ADD-54DCA27A632F}"/>
              </a:ext>
            </a:extLst>
          </p:cNvPr>
          <p:cNvSpPr/>
          <p:nvPr/>
        </p:nvSpPr>
        <p:spPr>
          <a:xfrm>
            <a:off x="6593764" y="692562"/>
            <a:ext cx="5045786" cy="58424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64008" rIns="91440" bIns="64008" rtlCol="0" anchor="ctr" anchorCtr="0"/>
          <a:lstStyle/>
          <a:p>
            <a:pPr algn="ctr">
              <a:defRPr/>
            </a:pPr>
            <a:r>
              <a:rPr lang="en-US" b="1">
                <a:solidFill>
                  <a:prstClr val="white"/>
                </a:solidFill>
                <a:latin typeface="Arial"/>
              </a:rPr>
              <a:t>Barcode scanner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Placeholder 10" descr="Close-up of a robotic arm&#10;&#10;Description automatically generated">
            <a:extLst>
              <a:ext uri="{FF2B5EF4-FFF2-40B4-BE49-F238E27FC236}">
                <a16:creationId xmlns:a16="http://schemas.microsoft.com/office/drawing/2014/main" id="{A843C2B7-4BCF-C2EE-67A5-09F15F9B65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2852" r="128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9794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9B224-66C4-ADB0-17C8-DA1BF674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8B2937-A92B-356A-7817-821BC4636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70147"/>
              </p:ext>
            </p:extLst>
          </p:nvPr>
        </p:nvGraphicFramePr>
        <p:xfrm>
          <a:off x="845183" y="8794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A8A8E086-AF60-49BA-19A9-2944EBD74A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7822" y="1486175"/>
            <a:ext cx="914400" cy="914400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FF718DEC-BC9A-05FB-3054-D1A5C3BD93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03286" y="3131597"/>
            <a:ext cx="914400" cy="9144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F0B78846-B8EE-CFD1-2F55-99781EAF98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7822" y="47770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6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067893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mode | title + logo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1_NXP_Template-Light+Dark_Mode_Public_v2.7" id="{CE0F7C4A-0281-443F-88D9-BA2CEEF4CBCB}" vid="{0CCC62AC-0B10-44ED-A4BE-F8FE9A62F83F}"/>
    </a:ext>
  </a:extLst>
</a:theme>
</file>

<file path=ppt/theme/theme2.xml><?xml version="1.0" encoding="utf-8"?>
<a:theme xmlns:a="http://schemas.openxmlformats.org/drawingml/2006/main" name="Light mode | content layouts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1_NXP_Template-Light+Dark_Mode_Public_v2.7" id="{CE0F7C4A-0281-443F-88D9-BA2CEEF4CBCB}" vid="{FD3425E3-A174-4AB9-8987-B24610BD45A1}"/>
    </a:ext>
  </a:extLst>
</a:theme>
</file>

<file path=ppt/theme/theme3.xml><?xml version="1.0" encoding="utf-8"?>
<a:theme xmlns:a="http://schemas.openxmlformats.org/drawingml/2006/main" name="Dark mode | title + logo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1_NXP_Template-Light+Dark_Mode_Public_v2.7" id="{CE0F7C4A-0281-443F-88D9-BA2CEEF4CBCB}" vid="{3AAECCB8-DD88-4B13-9BCE-385B9B1CD86B}"/>
    </a:ext>
  </a:extLst>
</a:theme>
</file>

<file path=ppt/theme/theme4.xml><?xml version="1.0" encoding="utf-8"?>
<a:theme xmlns:a="http://schemas.openxmlformats.org/drawingml/2006/main" name="Dark mode | content layouts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1_NXP_Template-Light+Dark_Mode_Public_v2.7" id="{CE0F7C4A-0281-443F-88D9-BA2CEEF4CBCB}" vid="{84E2A4C0-0C0E-4588-891E-64D0CA2BC0B1}"/>
    </a:ext>
  </a:extLst>
</a:theme>
</file>

<file path=ppt/theme/theme5.xml><?xml version="1.0" encoding="utf-8"?>
<a:theme xmlns:a="http://schemas.openxmlformats.org/drawingml/2006/main" name="12_Master Content Slide">
  <a:themeElements>
    <a:clrScheme name="DEC NXP color pallete">
      <a:dk1>
        <a:srgbClr val="000000"/>
      </a:dk1>
      <a:lt1>
        <a:sysClr val="window" lastClr="FFFFFF"/>
      </a:lt1>
      <a:dk2>
        <a:srgbClr val="DADADA"/>
      </a:dk2>
      <a:lt2>
        <a:srgbClr val="FFFFFF"/>
      </a:lt2>
      <a:accent1>
        <a:srgbClr val="4FABE3"/>
      </a:accent1>
      <a:accent2>
        <a:srgbClr val="1A48AA"/>
      </a:accent2>
      <a:accent3>
        <a:srgbClr val="97B81E"/>
      </a:accent3>
      <a:accent4>
        <a:srgbClr val="FF9B09"/>
      </a:accent4>
      <a:accent5>
        <a:srgbClr val="58595B"/>
      </a:accent5>
      <a:accent6>
        <a:srgbClr val="001B46"/>
      </a:accent6>
      <a:hlink>
        <a:srgbClr val="4FABE3"/>
      </a:hlink>
      <a:folHlink>
        <a:srgbClr val="4FABE3"/>
      </a:folHlink>
    </a:clrScheme>
    <a:fontScheme name="Master_PPT_Confident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82880" tIns="182880" rIns="182880" bIns="182880" rtlCol="0" anchor="t"/>
      <a:lstStyle>
        <a:defPPr algn="l">
          <a:defRPr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91440" tIns="45720" rIns="91440" rtlCol="0" anchor="t">
        <a:noAutofit/>
      </a:bodyPr>
      <a:lstStyle>
        <a:defPPr algn="l">
          <a:spcBef>
            <a:spcPts val="600"/>
          </a:spcBef>
          <a:defRPr sz="1700" b="1" dirty="0" smtClean="0">
            <a:latin typeface="Avenir Next LT Pro" panose="020B05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Master_PPT_Confidenti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608B"/>
        </a:accent1>
        <a:accent2>
          <a:srgbClr val="73BFD7"/>
        </a:accent2>
        <a:accent3>
          <a:srgbClr val="FFFFFF"/>
        </a:accent3>
        <a:accent4>
          <a:srgbClr val="000000"/>
        </a:accent4>
        <a:accent5>
          <a:srgbClr val="AAB6C4"/>
        </a:accent5>
        <a:accent6>
          <a:srgbClr val="68ADC3"/>
        </a:accent6>
        <a:hlink>
          <a:srgbClr val="998875"/>
        </a:hlink>
        <a:folHlink>
          <a:srgbClr val="C3CC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D9959F13-0639-4CF0-B65C-BEEE1B455E0F}" vid="{CBF8948A-D13F-49CB-B6D1-7A5B94499C50}"/>
    </a:ext>
  </a:extLst>
</a:theme>
</file>

<file path=ppt/theme/theme6.xml><?xml version="1.0" encoding="utf-8"?>
<a:theme xmlns:a="http://schemas.openxmlformats.org/drawingml/2006/main" name="1_Light mode | content layouts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XP-Template-Light-Dark-Mode-Confidential" id="{B89D9053-7A88-7946-B81E-F8D16BB7D3C6}" vid="{0F9A1EEE-95DD-DF4A-B3E2-7BCF1F420CF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LPublishingStatus xmlns="7e7a0b78-8997-4874-89d1-935f2d0a603c">Publish</BLPublishingStatus>
    <AdminComments xmlns="7e7a0b78-8997-4874-89d1-935f2d0a603c" xsi:nil="true"/>
    <BriefDescription xmlns="7e7a0b78-8997-4874-89d1-935f2d0a603c">Distribution Branch Pack</BriefDescription>
    <lcf76f155ced4ddcb4097134ff3c332f xmlns="7e7a0b78-8997-4874-89d1-935f2d0a603c">
      <Terms xmlns="http://schemas.microsoft.com/office/infopath/2007/PartnerControls"/>
    </lcf76f155ced4ddcb4097134ff3c332f>
    <RevisionDate xmlns="7e7a0b78-8997-4874-89d1-935f2d0a603c" xsi:nil="true"/>
    <AdminPublishingStatus xmlns="7e7a0b78-8997-4874-89d1-935f2d0a603c" xsi:nil="true"/>
    <DocumentTitle xmlns="7e7a0b78-8997-4874-89d1-935f2d0a603c">Distribution Branch Pack - Leverage expansive i.MX 8M Plus family to unlock new opportunity</DocumentTitle>
    <TypeofRequest xmlns="7e7a0b78-8997-4874-89d1-935f2d0a603c">SalesNetDistyNet</TypeofRequest>
    <TypeofDocument xmlns="7e7a0b78-8997-4874-89d1-935f2d0a603c">Marketing Collateral</TypeofDocument>
    <KeyProduct_x0028_s_x0029_ xmlns="7e7a0b78-8997-4874-89d1-935f2d0a603c">i.MX 8M Plus</KeyProduct_x0028_s_x0029_>
    <DocVersion xmlns="7e7a0b78-8997-4874-89d1-935f2d0a603c" xsi:nil="true"/>
    <TaxCatchAll xmlns="c4672b8b-43e2-4139-8cd1-27ad03f081e7">
      <Value>72</Value>
      <Value>107</Value>
      <Value>104</Value>
      <Value>67</Value>
      <Value>101</Value>
      <Value>26</Value>
      <Value>170</Value>
      <Value>58</Value>
      <Value>20</Value>
      <Value>19</Value>
      <Value>18</Value>
      <Value>126</Value>
      <Value>125</Value>
      <Value>70</Value>
      <Value>168</Value>
      <Value>115</Value>
      <Value>76</Value>
      <Value>30</Value>
    </TaxCatchAll>
    <_dlc_DocId xmlns="e4d9fcb3-8afe-4f17-9ef6-5af21c1f2312">7FUXCJFTUPAK-749014612-835</_dlc_DocId>
    <_dlc_DocIdUrl xmlns="e4d9fcb3-8afe-4f17-9ef6-5af21c1f2312">
      <Url>https://nxp1.sharepoint.com/teams/210_48/_layouts/15/DocIdRedir.aspx?ID=7FUXCJFTUPAK-749014612-835</Url>
      <Description>7FUXCJFTUPAK-749014612-835</Description>
    </_dlc_DocIdUrl>
    <RejectedDocumentscomments xmlns="7e7a0b78-8997-4874-89d1-935f2d0a603c" xsi:nil="true"/>
    <Recentlyadded xmlns="7e7a0b78-8997-4874-89d1-935f2d0a603c">false</Recentlyadded>
    <bd411ecb67d441cea74c762aca46e212 xmlns="7e7a0b78-8997-4874-89d1-935f2d0a603c">
      <Terms xmlns="http://schemas.microsoft.com/office/infopath/2007/PartnerControls">
        <TermInfo xmlns="http://schemas.microsoft.com/office/infopath/2007/PartnerControls">
          <TermName xmlns="http://schemas.microsoft.com/office/infopath/2007/PartnerControls">Factory Automation</TermName>
          <TermId xmlns="http://schemas.microsoft.com/office/infopath/2007/PartnerControls">50597814-33b1-4440-87cd-0d4eebffc345</TermId>
        </TermInfo>
        <TermInfo xmlns="http://schemas.microsoft.com/office/infopath/2007/PartnerControls">
          <TermName xmlns="http://schemas.microsoft.com/office/infopath/2007/PartnerControls">Building Control</TermName>
          <TermId xmlns="http://schemas.microsoft.com/office/infopath/2007/PartnerControls">809c826c-8d20-401b-bb1c-5eaf643702c3</TermId>
        </TermInfo>
        <TermInfo xmlns="http://schemas.microsoft.com/office/infopath/2007/PartnerControls">
          <TermName xmlns="http://schemas.microsoft.com/office/infopath/2007/PartnerControls">Healthcare</TermName>
          <TermId xmlns="http://schemas.microsoft.com/office/infopath/2007/PartnerControls">c252bb63-4d50-4d0f-9222-ca58536d0de7</TermId>
        </TermInfo>
        <TermInfo xmlns="http://schemas.microsoft.com/office/infopath/2007/PartnerControls">
          <TermName xmlns="http://schemas.microsoft.com/office/infopath/2007/PartnerControls">Industrial Technologies</TermName>
          <TermId xmlns="http://schemas.microsoft.com/office/infopath/2007/PartnerControls">c2050836-fea1-466b-94c5-d4389eb11cbc</TermId>
        </TermInfo>
        <TermInfo xmlns="http://schemas.microsoft.com/office/infopath/2007/PartnerControls">
          <TermName xmlns="http://schemas.microsoft.com/office/infopath/2007/PartnerControls">Power and Energy</TermName>
          <TermId xmlns="http://schemas.microsoft.com/office/infopath/2007/PartnerControls">278128a6-7d98-414d-9efd-5bda05263532</TermId>
        </TermInfo>
        <TermInfo xmlns="http://schemas.microsoft.com/office/infopath/2007/PartnerControls">
          <TermName xmlns="http://schemas.microsoft.com/office/infopath/2007/PartnerControls">Industrial</TermName>
          <TermId xmlns="http://schemas.microsoft.com/office/infopath/2007/PartnerControls">06b54959-f02b-4c95-a3da-0b851174f910</TermId>
        </TermInfo>
        <TermInfo xmlns="http://schemas.microsoft.com/office/infopath/2007/PartnerControls">
          <TermName xmlns="http://schemas.microsoft.com/office/infopath/2007/PartnerControls">Smart Home</TermName>
          <TermId xmlns="http://schemas.microsoft.com/office/infopath/2007/PartnerControls">7b216d8a-081b-40dc-89eb-6229a0f91909</TermId>
        </TermInfo>
        <TermInfo xmlns="http://schemas.microsoft.com/office/infopath/2007/PartnerControls">
          <TermName xmlns="http://schemas.microsoft.com/office/infopath/2007/PartnerControls">Home Appliances</TermName>
          <TermId xmlns="http://schemas.microsoft.com/office/infopath/2007/PartnerControls">95a07933-e112-464f-bb0c-7b9492ffe2b7</TermId>
        </TermInfo>
        <TermInfo xmlns="http://schemas.microsoft.com/office/infopath/2007/PartnerControls">
          <TermName xmlns="http://schemas.microsoft.com/office/infopath/2007/PartnerControls">Home Control and Security</TermName>
          <TermId xmlns="http://schemas.microsoft.com/office/infopath/2007/PartnerControls">189ff46b-279e-4506-a1a8-700d36d39647</TermId>
        </TermInfo>
        <TermInfo xmlns="http://schemas.microsoft.com/office/infopath/2007/PartnerControls">
          <TermName xmlns="http://schemas.microsoft.com/office/infopath/2007/PartnerControls">Home Entertainment</TermName>
          <TermId xmlns="http://schemas.microsoft.com/office/infopath/2007/PartnerControls">17fa5cd9-7c74-4135-bfbd-ce85b91f689c</TermId>
        </TermInfo>
        <TermInfo xmlns="http://schemas.microsoft.com/office/infopath/2007/PartnerControls">
          <TermName xmlns="http://schemas.microsoft.com/office/infopath/2007/PartnerControls">Smart Home Technologies</TermName>
          <TermId xmlns="http://schemas.microsoft.com/office/infopath/2007/PartnerControls">cfa1a731-0023-40db-b388-af36f9625844</TermId>
        </TermInfo>
        <TermInfo xmlns="http://schemas.microsoft.com/office/infopath/2007/PartnerControls">
          <TermName xmlns="http://schemas.microsoft.com/office/infopath/2007/PartnerControls">Human Machine Interface (HMI)</TermName>
          <TermId xmlns="http://schemas.microsoft.com/office/infopath/2007/PartnerControls">fa037490-6886-49ea-8f5d-fe6bcae78791</TermId>
        </TermInfo>
        <TermInfo xmlns="http://schemas.microsoft.com/office/infopath/2007/PartnerControls">
          <TermName xmlns="http://schemas.microsoft.com/office/infopath/2007/PartnerControls">Connectivity</TermName>
          <TermId xmlns="http://schemas.microsoft.com/office/infopath/2007/PartnerControls">e256e49c-e739-41a9-b8dd-bed91b096e8b</TermId>
        </TermInfo>
        <TermInfo xmlns="http://schemas.microsoft.com/office/infopath/2007/PartnerControls">
          <TermName xmlns="http://schemas.microsoft.com/office/infopath/2007/PartnerControls">Motor Control</TermName>
          <TermId xmlns="http://schemas.microsoft.com/office/infopath/2007/PartnerControls">df0537fb-5d30-4f13-9ff6-3e25c919bba8</TermId>
        </TermInfo>
      </Terms>
    </bd411ecb67d441cea74c762aca46e212>
    <_dlc_DocIdPersistId xmlns="e4d9fcb3-8afe-4f17-9ef6-5af21c1f2312" xsi:nil="true"/>
    <j1c4b7cdc5624ed981b6c3cb08e56304 xmlns="7e7a0b78-8997-4874-89d1-935f2d0a603c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Processors and Microcontrollers</TermName>
          <TermId xmlns="http://schemas.microsoft.com/office/infopath/2007/PartnerControls">9d9b2e1e-0ec6-4f28-b005-c127a5e4aecf</TermId>
        </TermInfo>
        <TermInfo xmlns="http://schemas.microsoft.com/office/infopath/2007/PartnerControls">
          <TermName xmlns="http://schemas.microsoft.com/office/infopath/2007/PartnerControls">Arm Processors</TermName>
          <TermId xmlns="http://schemas.microsoft.com/office/infopath/2007/PartnerControls">b61b8c17-1e31-4838-8157-b2f8d0c68edc</TermId>
        </TermInfo>
        <TermInfo xmlns="http://schemas.microsoft.com/office/infopath/2007/PartnerControls">
          <TermName xmlns="http://schemas.microsoft.com/office/infopath/2007/PartnerControls">i.MX Applications Processors</TermName>
          <TermId xmlns="http://schemas.microsoft.com/office/infopath/2007/PartnerControls">883cd500-0394-4d54-96a4-357ca9defa5b</TermId>
        </TermInfo>
        <TermInfo xmlns="http://schemas.microsoft.com/office/infopath/2007/PartnerControls">
          <TermName xmlns="http://schemas.microsoft.com/office/infopath/2007/PartnerControls">i.MX 8 Processors</TermName>
          <TermId xmlns="http://schemas.microsoft.com/office/infopath/2007/PartnerControls">cdf39943-460e-44f0-82c6-9f3b9efc6f75</TermId>
        </TermInfo>
      </Terms>
    </j1c4b7cdc5624ed981b6c3cb08e56304>
    <BL_x0020_Owner xmlns="7e7a0b78-8997-4874-89d1-935f2d0a603c">salesnet.sharepoint@nxp.com</BL_x0020_Owner>
    <BLReference xmlns="7e7a0b78-8997-4874-89d1-935f2d0a603c">https://nxp1.sharepoint.com/teams/210_48,Documents,835</BLReference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0DF23E2513D54183743258E267C6C1" ma:contentTypeVersion="71" ma:contentTypeDescription="Create a new document." ma:contentTypeScope="" ma:versionID="cc8e5a3ac72277bc4e27a92180044e39">
  <xsd:schema xmlns:xsd="http://www.w3.org/2001/XMLSchema" xmlns:xs="http://www.w3.org/2001/XMLSchema" xmlns:p="http://schemas.microsoft.com/office/2006/metadata/properties" xmlns:ns2="7e7a0b78-8997-4874-89d1-935f2d0a603c" xmlns:ns3="e4d9fcb3-8afe-4f17-9ef6-5af21c1f2312" xmlns:ns4="c4672b8b-43e2-4139-8cd1-27ad03f081e7" targetNamespace="http://schemas.microsoft.com/office/2006/metadata/properties" ma:root="true" ma:fieldsID="a9ef79e8de0273037507efe1490f4e31" ns2:_="" ns3:_="" ns4:_="">
    <xsd:import namespace="7e7a0b78-8997-4874-89d1-935f2d0a603c"/>
    <xsd:import namespace="e4d9fcb3-8afe-4f17-9ef6-5af21c1f2312"/>
    <xsd:import namespace="c4672b8b-43e2-4139-8cd1-27ad03f081e7"/>
    <xsd:element name="properties">
      <xsd:complexType>
        <xsd:sequence>
          <xsd:element name="documentManagement">
            <xsd:complexType>
              <xsd:all>
                <xsd:element ref="ns2:DocumentTitle" minOccurs="0"/>
                <xsd:element ref="ns2:AdminComments" minOccurs="0"/>
                <xsd:element ref="ns2:AdminPublishingStatus" minOccurs="0"/>
                <xsd:element ref="ns2:BLReference" minOccurs="0"/>
                <xsd:element ref="ns3:_dlc_DocIdPersistId" minOccurs="0"/>
                <xsd:element ref="ns2:MediaServiceMetadata" minOccurs="0"/>
                <xsd:element ref="ns2:MediaServiceFastMetadata" minOccurs="0"/>
                <xsd:element ref="ns3:_dlc_DocId" minOccurs="0"/>
                <xsd:element ref="ns2:RejectedDocumentscomments" minOccurs="0"/>
                <xsd:element ref="ns2:Recentlyadded" minOccurs="0"/>
                <xsd:element ref="ns3:_dlc_DocIdUrl" minOccurs="0"/>
                <xsd:element ref="ns2:BL_x0020_Owner" minOccurs="0"/>
                <xsd:element ref="ns2:BLPublishingStatus" minOccurs="0"/>
                <xsd:element ref="ns2:TypeofDocument" minOccurs="0"/>
                <xsd:element ref="ns2:BriefDescription" minOccurs="0"/>
                <xsd:element ref="ns2:KeyProduct_x0028_s_x0029_" minOccurs="0"/>
                <xsd:element ref="ns2:TypeofRequest" minOccurs="0"/>
                <xsd:element ref="ns2:DocVersion" minOccurs="0"/>
                <xsd:element ref="ns2:MediaLengthInSeconds" minOccurs="0"/>
                <xsd:element ref="ns2:j1c4b7cdc5624ed981b6c3cb08e56304" minOccurs="0"/>
                <xsd:element ref="ns4:TaxCatchAll" minOccurs="0"/>
                <xsd:element ref="ns2:RevisionDate" minOccurs="0"/>
                <xsd:element ref="ns2:bd411ecb67d441cea74c762aca46e212" minOccurs="0"/>
                <xsd:element ref="ns2:lcf76f155ced4ddcb4097134ff3c332f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7a0b78-8997-4874-89d1-935f2d0a603c" elementFormDefault="qualified">
    <xsd:import namespace="http://schemas.microsoft.com/office/2006/documentManagement/types"/>
    <xsd:import namespace="http://schemas.microsoft.com/office/infopath/2007/PartnerControls"/>
    <xsd:element name="DocumentTitle" ma:index="1" nillable="true" ma:displayName="Document Title" ma:description="Documents are going to be published with this title." ma:format="Dropdown" ma:internalName="DocumentTitle" ma:readOnly="false">
      <xsd:simpleType>
        <xsd:restriction base="dms:Note">
          <xsd:maxLength value="255"/>
        </xsd:restriction>
      </xsd:simpleType>
    </xsd:element>
    <xsd:element name="AdminComments" ma:index="2" nillable="true" ma:displayName="Admin Comments" ma:internalName="AdminComments" ma:readOnly="false">
      <xsd:simpleType>
        <xsd:restriction base="dms:Note">
          <xsd:maxLength value="255"/>
        </xsd:restriction>
      </xsd:simpleType>
    </xsd:element>
    <xsd:element name="AdminPublishingStatus" ma:index="3" nillable="true" ma:displayName="AdminPublishingStatus" ma:format="Dropdown" ma:indexed="true" ma:internalName="AdminPublishingStatus" ma:readOnly="false">
      <xsd:simpleType>
        <xsd:restriction base="dms:Choice">
          <xsd:enumeration value="Rejected"/>
          <xsd:enumeration value="Completed"/>
          <xsd:enumeration value="Ticket Created"/>
        </xsd:restriction>
      </xsd:simpleType>
    </xsd:element>
    <xsd:element name="BLReference" ma:index="6" nillable="true" ma:displayName="BLReference" ma:hidden="true" ma:internalName="BLReference" ma:readOnly="false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RejectedDocumentscomments" ma:index="15" nillable="true" ma:displayName="Rejected Doc Comments" ma:description="Indications on why the document was rejected to being published" ma:format="Dropdown" ma:hidden="true" ma:internalName="RejectedDocumentscomments" ma:readOnly="false">
      <xsd:simpleType>
        <xsd:restriction base="dms:Note"/>
      </xsd:simpleType>
    </xsd:element>
    <xsd:element name="Recentlyadded" ma:index="17" nillable="true" ma:displayName="Recentlyadded" ma:default="1" ma:hidden="true" ma:internalName="Recentlyadded" ma:readOnly="false">
      <xsd:simpleType>
        <xsd:restriction base="dms:Boolean"/>
      </xsd:simpleType>
    </xsd:element>
    <xsd:element name="BL_x0020_Owner" ma:index="21" nillable="true" ma:displayName="BL Owner" ma:hidden="true" ma:internalName="BL_x0020_Owner" ma:readOnly="false">
      <xsd:simpleType>
        <xsd:restriction base="dms:Text">
          <xsd:maxLength value="255"/>
        </xsd:restriction>
      </xsd:simpleType>
    </xsd:element>
    <xsd:element name="BLPublishingStatus" ma:index="22" nillable="true" ma:displayName="BLPublishingStatus" ma:format="Dropdown" ma:hidden="true" ma:indexed="true" ma:internalName="BLPublishingStatus" ma:readOnly="false">
      <xsd:simpleType>
        <xsd:restriction base="dms:Choice">
          <xsd:enumeration value="Re-Publish"/>
          <xsd:enumeration value="Publish"/>
          <xsd:enumeration value="Remove Document"/>
          <xsd:enumeration value="Not Ready for Publishing"/>
        </xsd:restriction>
      </xsd:simpleType>
    </xsd:element>
    <xsd:element name="TypeofDocument" ma:index="23" nillable="true" ma:displayName="TypeofDocument" ma:description="Select the most appropriate document type for the asset." ma:format="Dropdown" ma:hidden="true" ma:internalName="TypeofDocument" ma:readOnly="false">
      <xsd:simpleType>
        <xsd:union memberTypes="dms:Text">
          <xsd:simpleType>
            <xsd:restriction base="dms:Choice">
              <xsd:enumeration value="Training"/>
              <xsd:enumeration value="Video"/>
              <xsd:enumeration value="Product Presentation"/>
              <xsd:enumeration value="Golden Presentation"/>
              <xsd:enumeration value="Six Pack"/>
              <xsd:enumeration value="Competitive Analysis"/>
              <xsd:enumeration value="Communicator"/>
              <xsd:enumeration value="Solution"/>
              <xsd:enumeration value="Marketing Collateral"/>
              <xsd:enumeration value="Software"/>
              <xsd:enumeration value="Selector Guide"/>
              <xsd:enumeration value="Demo"/>
              <xsd:enumeration value="Other"/>
              <xsd:enumeration value="Newsletter"/>
              <xsd:enumeration value="Application Note"/>
              <xsd:enumeration value="Application Note Software"/>
              <xsd:enumeration value="Data Sheet"/>
              <xsd:enumeration value="Fact Sheet"/>
              <xsd:enumeration value="Brochure"/>
              <xsd:enumeration value="Product Brief"/>
              <xsd:enumeration value="Engineering Bulletin"/>
              <xsd:enumeration value="Product Change Notice"/>
              <xsd:enumeration value="Errata"/>
              <xsd:enumeration value="Quick Reference Guide"/>
              <xsd:enumeration value="Package Information"/>
              <xsd:enumeration value="Packing Information"/>
              <xsd:enumeration value="Reference Manual"/>
              <xsd:enumeration value="Release Note"/>
              <xsd:enumeration value="User Guide"/>
              <xsd:enumeration value="User Manual"/>
            </xsd:restriction>
          </xsd:simpleType>
        </xsd:union>
      </xsd:simpleType>
    </xsd:element>
    <xsd:element name="BriefDescription" ma:index="24" nillable="true" ma:displayName="Brief Description" ma:description="Summary of the document. User's will be able to read this information before downloading the document." ma:hidden="true" ma:internalName="BriefDescription" ma:readOnly="false">
      <xsd:simpleType>
        <xsd:restriction base="dms:Note"/>
      </xsd:simpleType>
    </xsd:element>
    <xsd:element name="KeyProduct_x0028_s_x0029_" ma:index="25" nillable="true" ma:displayName="Key Product(s)" ma:description="List all the products that are relevant for the document." ma:hidden="true" ma:internalName="KeyProduct_x0028_s_x0029_" ma:readOnly="false">
      <xsd:simpleType>
        <xsd:restriction base="dms:Note"/>
      </xsd:simpleType>
    </xsd:element>
    <xsd:element name="TypeofRequest" ma:index="26" nillable="true" ma:displayName="Type of Request" ma:description="Please indicate if it is a new document that needs to be published, or if it is an updated version of an existing document." ma:format="Dropdown" ma:hidden="true" ma:internalName="TypeofRequest">
      <xsd:simpleType>
        <xsd:union memberTypes="dms:Text">
          <xsd:simpleType>
            <xsd:restriction base="dms:Choice">
              <xsd:enumeration value="SalesNet"/>
              <xsd:enumeration value="DistyNet"/>
            </xsd:restriction>
          </xsd:simpleType>
        </xsd:union>
      </xsd:simpleType>
    </xsd:element>
    <xsd:element name="DocVersion" ma:index="27" nillable="true" ma:displayName="DocVersion" ma:description="Example: 1.3" ma:hidden="true" ma:internalName="DocVersion" ma:readOnly="false">
      <xsd:simpleType>
        <xsd:restriction base="dms:Number"/>
      </xsd:simpleType>
    </xsd:element>
    <xsd:element name="MediaLengthInSeconds" ma:index="28" nillable="true" ma:displayName="MediaLengthInSeconds" ma:hidden="true" ma:internalName="MediaLengthInSeconds" ma:readOnly="true">
      <xsd:simpleType>
        <xsd:restriction base="dms:Unknown"/>
      </xsd:simpleType>
    </xsd:element>
    <xsd:element name="j1c4b7cdc5624ed981b6c3cb08e56304" ma:index="30" nillable="true" ma:taxonomy="true" ma:internalName="j1c4b7cdc5624ed981b6c3cb08e56304" ma:taxonomyFieldName="Product_x0020_Categories" ma:displayName="Product Categories" ma:readOnly="false" ma:default="" ma:fieldId="{31c4b7cd-c562-4ed9-81b6-c3cb08e56304}" ma:taxonomyMulti="true" ma:sspId="7ae9cabe-f4d8-44ae-a6f0-8d11cb15c1ae" ma:termSetId="c1ab2c3d-6f3f-4516-914b-1681b5cd071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visionDate" ma:index="32" nillable="true" ma:displayName="Revision Date" ma:description="Date that will be displayed on the portal" ma:format="DateOnly" ma:hidden="true" ma:internalName="RevisionDate" ma:readOnly="false">
      <xsd:simpleType>
        <xsd:restriction base="dms:DateTime"/>
      </xsd:simpleType>
    </xsd:element>
    <xsd:element name="bd411ecb67d441cea74c762aca46e212" ma:index="33" nillable="true" ma:taxonomy="true" ma:internalName="bd411ecb67d441cea74c762aca46e212" ma:taxonomyFieldName="Application_x0020_Categories" ma:displayName="Application Categories" ma:readOnly="false" ma:default="" ma:fieldId="{bd411ecb-67d4-41ce-a74c-762aca46e212}" ma:taxonomyMulti="true" ma:sspId="7ae9cabe-f4d8-44ae-a6f0-8d11cb15c1ae" ma:termSetId="484f7276-f429-413f-94cb-ea6644f577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f76f155ced4ddcb4097134ff3c332f" ma:index="35" nillable="true" ma:taxonomy="true" ma:internalName="lcf76f155ced4ddcb4097134ff3c332f" ma:taxonomyFieldName="MediaServiceImageTags" ma:displayName="Image Tags" ma:readOnly="false" ma:fieldId="{5cf76f15-5ced-4ddc-b409-7134ff3c332f}" ma:taxonomyMulti="true" ma:sspId="7ae9cabe-f4d8-44ae-a6f0-8d11cb15c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3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4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d9fcb3-8afe-4f17-9ef6-5af21c1f2312" elementFormDefault="qualified">
    <xsd:import namespace="http://schemas.microsoft.com/office/2006/documentManagement/types"/>
    <xsd:import namespace="http://schemas.microsoft.com/office/infopath/2007/PartnerControls"/>
    <xsd:element name="_dlc_DocIdPersistId" ma:index="7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_dlc_DocId" ma:index="13" nillable="true" ma:displayName="Document ID Value" ma:description="The value of the document ID assigned to this item." ma:hidden="true" ma:internalName="_dlc_DocId" ma:readOnly="fals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72b8b-43e2-4139-8cd1-27ad03f081e7" elementFormDefault="qualified">
    <xsd:import namespace="http://schemas.microsoft.com/office/2006/documentManagement/types"/>
    <xsd:import namespace="http://schemas.microsoft.com/office/infopath/2007/PartnerControls"/>
    <xsd:element name="TaxCatchAll" ma:index="31" nillable="true" ma:displayName="Taxonomy Catch All Column" ma:hidden="true" ma:list="{5760e86c-cb28-4d6e-9813-5f0efcd3c4ee}" ma:internalName="TaxCatchAll" ma:readOnly="false" ma:showField="CatchAllData" ma:web="e4d9fcb3-8afe-4f17-9ef6-5af21c1f23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22F422-8862-4BC7-BC6F-A3CD24810D4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B78E3B7-C7EB-4D3A-BB65-933A2D2300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8521B7-5C3E-4019-920B-6CEAFC0DCCDB}">
  <ds:schemaRefs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8593c7b0-518e-4c89-aa34-dd5384338e88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1e176ddd-59e0-4736-a9f3-b8779a826aa9"/>
  </ds:schemaRefs>
</ds:datastoreItem>
</file>

<file path=customXml/itemProps4.xml><?xml version="1.0" encoding="utf-8"?>
<ds:datastoreItem xmlns:ds="http://schemas.openxmlformats.org/officeDocument/2006/customXml" ds:itemID="{B777D869-74C0-4F6C-A89B-9E4A2AB177EB}"/>
</file>

<file path=docProps/app.xml><?xml version="1.0" encoding="utf-8"?>
<Properties xmlns="http://schemas.openxmlformats.org/officeDocument/2006/extended-properties" xmlns:vt="http://schemas.openxmlformats.org/officeDocument/2006/docPropsVTypes">
  <Template>NXP-Template-Light-Dark-Mode-Public</Template>
  <TotalTime>0</TotalTime>
  <Words>1320</Words>
  <Application>Microsoft Office PowerPoint</Application>
  <PresentationFormat>Widescreen</PresentationFormat>
  <Paragraphs>307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Poppins</vt:lpstr>
      <vt:lpstr>Poppins SemiBold</vt:lpstr>
      <vt:lpstr>Wingdings</vt:lpstr>
      <vt:lpstr>Arial</vt:lpstr>
      <vt:lpstr>Poppins Light</vt:lpstr>
      <vt:lpstr>Avenir Next LT Pro</vt:lpstr>
      <vt:lpstr>Light mode | title + logo</vt:lpstr>
      <vt:lpstr>Light mode | content layouts</vt:lpstr>
      <vt:lpstr>Dark mode | title + logo</vt:lpstr>
      <vt:lpstr>Dark mode | content layouts</vt:lpstr>
      <vt:lpstr>12_Master Content Slide</vt:lpstr>
      <vt:lpstr>1_Light mode | content layouts</vt:lpstr>
      <vt:lpstr>Leveraging the expansive i.MX 8M Plus Family to Unlock New Opportunities</vt:lpstr>
      <vt:lpstr>PowerPoint Presentation</vt:lpstr>
      <vt:lpstr>PowerPoint Presentation</vt:lpstr>
      <vt:lpstr>i.MX 8M Plus New Variants</vt:lpstr>
      <vt:lpstr>Where to Hunt?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the expansive i.MX 8M Plus Family to Unlock New Opportunities</dc:title>
  <dc:creator>Sanjana Kubde</dc:creator>
  <cp:keywords>i.MX Applications Processors, i.MX 8M Plus</cp:keywords>
  <dc:description>V2.7, updated 01312024</dc:description>
  <cp:lastModifiedBy>Sanjana Kubde</cp:lastModifiedBy>
  <cp:revision>1</cp:revision>
  <dcterms:created xsi:type="dcterms:W3CDTF">2024-08-19T20:18:38Z</dcterms:created>
  <dcterms:modified xsi:type="dcterms:W3CDTF">2024-09-27T16:23:58Z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0x0101007E0DF23E2513D54183743258E267C6C1</vt:lpwstr>
  </property>
  <property fmtid="{D5CDD505-2E9C-101B-9397-08002B2CF9AE}" pid="3" name="_dlc_DocIdItemGuid">
    <vt:lpwstr>2d27d2c8-49fb-49c6-a08b-13a8acbae443</vt:lpwstr>
  </property>
  <property fmtid="{D5CDD505-2E9C-101B-9397-08002B2CF9AE}" pid="4" name="Application Categories">
    <vt:lpwstr>18;#Factory Automation|50597814-33b1-4440-87cd-0d4eebffc345;#67;#Building Control|809c826c-8d20-401b-bb1c-5eaf643702c3;#19;#Healthcare|c252bb63-4d50-4d0f-9222-ca58536d0de7;#170;#Industrial Technologies|c2050836-fea1-466b-94c5-d4389eb11cbc;#20;#Power and Energy|278128a6-7d98-414d-9efd-5bda05263532;#107;#Industrial|06b54959-f02b-4c95-a3da-0b851174f910;#30;#Smart Home|7b216d8a-081b-40dc-89eb-6229a0f91909;#70;#Home Appliances|95a07933-e112-464f-bb0c-7b9492ffe2b7;#58;#Home Control and Security|189ff46b-279e-4506-a1a8-700d36d39647;#76;#Home Entertainment|17fa5cd9-7c74-4135-bfbd-ce85b91f689c;#168;#Smart Home Technologies|cfa1a731-0023-40db-b388-af36f9625844;#125;#Human Machine Interface (HMI)|fa037490-6886-49ea-8f5d-fe6bcae78791;#72;#Connectivity|e256e49c-e739-41a9-b8dd-bed91b096e8b;#126;#Motor Control|df0537fb-5d30-4f13-9ff6-3e25c919bba8</vt:lpwstr>
  </property>
  <property fmtid="{D5CDD505-2E9C-101B-9397-08002B2CF9AE}" pid="5" name="Product Categories">
    <vt:lpwstr>101;#Processors and Microcontrollers|9d9b2e1e-0ec6-4f28-b005-c127a5e4aecf;#26;#Arm Processors|b61b8c17-1e31-4838-8157-b2f8d0c68edc;#104;#i.MX Applications Processors|883cd500-0394-4d54-96a4-357ca9defa5b;#115;#i.MX 8 Processors|cdf39943-460e-44f0-82c6-9f3b9efc6f75</vt:lpwstr>
  </property>
  <property fmtid="{D5CDD505-2E9C-101B-9397-08002B2CF9AE}" pid="6" name="MediaServiceImageTags">
    <vt:lpwstr/>
  </property>
  <property fmtid="{D5CDD505-2E9C-101B-9397-08002B2CF9AE}" pid="7" name="Order">
    <vt:lpwstr>83500.0000000000</vt:lpwstr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n8c8864d9314407787e109051b7593d0">
    <vt:lpwstr>Factory Automation|50597814-33b1-4440-87cd-0d4eebffc345;Building Control|809c826c-8d20-401b-bb1c-5eaf643702c3;Healthcare|c252bb63-4d50-4d0f-9222-ca58536d0de7;Industrial Technologies|c2050836-fea1-466b-94c5-d4389eb11cbc;Power and Energy|278128a6-7d98-414d-9efd-5bda05263532;Industrial|06b54959-f02b-4c95-a3da-0b851174f910;Smart Home|7b216d8a-081b-40dc-89eb-6229a0f91909;Home Appliances|95a07933-e112-464f-bb0c-7b9492ffe2b7;Home Control and Security|189ff46b-279e-4506-a1a8-700d36d39647;Home Entertainment|17fa5cd9-7c74-4135-bfbd-ce85b91f689c;Smart Home Technologies|cfa1a731-0023-40db-b388-af36f9625844;Human Machine Interface (HMI)|fa037490-6886-49ea-8f5d-fe6bcae78791;Connectivity|e256e49c-e739-41a9-b8dd-bed91b096e8b;Motor Control|df0537fb-5d30-4f13-9ff6-3e25c919bba8</vt:lpwstr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feeb6bc1d28f4acb9aefb8f11036e698">
    <vt:lpwstr>Processors and Microcontrollers|9d9b2e1e-0ec6-4f28-b005-c127a5e4aecf;Arm Processors|b61b8c17-1e31-4838-8157-b2f8d0c68edc;i.MX Applications Processors|883cd500-0394-4d54-96a4-357ca9defa5b;i.MX 8 Processors|cdf39943-460e-44f0-82c6-9f3b9efc6f75</vt:lpwstr>
  </property>
  <property fmtid="{D5CDD505-2E9C-101B-9397-08002B2CF9AE}" pid="15" name="_ExtendedDescription">
    <vt:lpwstr/>
  </property>
  <property fmtid="{D5CDD505-2E9C-101B-9397-08002B2CF9AE}" pid="16" name="xd_Signature">
    <vt:lpwstr/>
  </property>
  <property fmtid="{D5CDD505-2E9C-101B-9397-08002B2CF9AE}" pid="17" name="SharedWithUsers">
    <vt:lpwstr>28;#Birgit Ahlborn;#70;#Melissa Dailey;#36;#Jan Kiker;#148;#Lindsey Strobel;#55;#Ann-Kathrin Augustin;#10;#Shelley McNamara</vt:lpwstr>
  </property>
  <property fmtid="{D5CDD505-2E9C-101B-9397-08002B2CF9AE}" pid="18" name="OwnerofDocument">
    <vt:lpwstr>12;#i:0#.f|membership|sanjana.kubde@nxp.com</vt:lpwstr>
  </property>
  <property fmtid="{D5CDD505-2E9C-101B-9397-08002B2CF9AE}" pid="19" name="TriggerFlowInfo">
    <vt:lpwstr/>
  </property>
</Properties>
</file>